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0"/>
  </p:notesMasterIdLst>
  <p:sldIdLst>
    <p:sldId id="256" r:id="rId5"/>
    <p:sldId id="259" r:id="rId6"/>
    <p:sldId id="258" r:id="rId7"/>
    <p:sldId id="257" r:id="rId8"/>
    <p:sldId id="295" r:id="rId9"/>
    <p:sldId id="264" r:id="rId10"/>
    <p:sldId id="262" r:id="rId11"/>
    <p:sldId id="265" r:id="rId12"/>
    <p:sldId id="288" r:id="rId13"/>
    <p:sldId id="266" r:id="rId14"/>
    <p:sldId id="287" r:id="rId15"/>
    <p:sldId id="267" r:id="rId16"/>
    <p:sldId id="279" r:id="rId17"/>
    <p:sldId id="280" r:id="rId18"/>
    <p:sldId id="269" r:id="rId19"/>
    <p:sldId id="290" r:id="rId20"/>
    <p:sldId id="270" r:id="rId21"/>
    <p:sldId id="289" r:id="rId22"/>
    <p:sldId id="271" r:id="rId23"/>
    <p:sldId id="275" r:id="rId24"/>
    <p:sldId id="281" r:id="rId25"/>
    <p:sldId id="276" r:id="rId26"/>
    <p:sldId id="272" r:id="rId27"/>
    <p:sldId id="273" r:id="rId28"/>
    <p:sldId id="274" r:id="rId29"/>
    <p:sldId id="291" r:id="rId30"/>
    <p:sldId id="282" r:id="rId31"/>
    <p:sldId id="283" r:id="rId32"/>
    <p:sldId id="293" r:id="rId33"/>
    <p:sldId id="294" r:id="rId34"/>
    <p:sldId id="284" r:id="rId35"/>
    <p:sldId id="285" r:id="rId36"/>
    <p:sldId id="297" r:id="rId37"/>
    <p:sldId id="298" r:id="rId38"/>
    <p:sldId id="299" r:id="rId39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da Elisa Laakkonen" userId="S::wd974811@varian.com::3c6762a0-4c5f-4b14-8ebc-439ab8577e97" providerId="AD" clId="Web-{FE93E336-9170-4C96-BD88-0953581EE8A0}"/>
    <pc:docChg chg="addSld delSld modSld">
      <pc:chgData name="Linda Elisa Laakkonen" userId="S::wd974811@varian.com::3c6762a0-4c5f-4b14-8ebc-439ab8577e97" providerId="AD" clId="Web-{FE93E336-9170-4C96-BD88-0953581EE8A0}" dt="2020-12-17T11:34:21.930" v="13"/>
      <pc:docMkLst>
        <pc:docMk/>
      </pc:docMkLst>
      <pc:sldChg chg="addSp delSp modSp">
        <pc:chgData name="Linda Elisa Laakkonen" userId="S::wd974811@varian.com::3c6762a0-4c5f-4b14-8ebc-439ab8577e97" providerId="AD" clId="Web-{FE93E336-9170-4C96-BD88-0953581EE8A0}" dt="2020-12-17T11:33:33.772" v="4"/>
        <pc:sldMkLst>
          <pc:docMk/>
          <pc:sldMk cId="2652594959" sldId="268"/>
        </pc:sldMkLst>
        <pc:picChg chg="add del mod">
          <ac:chgData name="Linda Elisa Laakkonen" userId="S::wd974811@varian.com::3c6762a0-4c5f-4b14-8ebc-439ab8577e97" providerId="AD" clId="Web-{FE93E336-9170-4C96-BD88-0953581EE8A0}" dt="2020-12-17T11:33:33.772" v="4"/>
          <ac:picMkLst>
            <pc:docMk/>
            <pc:sldMk cId="2652594959" sldId="268"/>
            <ac:picMk id="2" creationId="{01645B0E-0431-417C-8A1F-6D0D3FFDF6D1}"/>
          </ac:picMkLst>
        </pc:picChg>
      </pc:sldChg>
      <pc:sldChg chg="addSp modSp new mod setBg">
        <pc:chgData name="Linda Elisa Laakkonen" userId="S::wd974811@varian.com::3c6762a0-4c5f-4b14-8ebc-439ab8577e97" providerId="AD" clId="Web-{FE93E336-9170-4C96-BD88-0953581EE8A0}" dt="2020-12-17T11:34:01.367" v="9"/>
        <pc:sldMkLst>
          <pc:docMk/>
          <pc:sldMk cId="512540733" sldId="269"/>
        </pc:sldMkLst>
        <pc:spChg chg="add">
          <ac:chgData name="Linda Elisa Laakkonen" userId="S::wd974811@varian.com::3c6762a0-4c5f-4b14-8ebc-439ab8577e97" providerId="AD" clId="Web-{FE93E336-9170-4C96-BD88-0953581EE8A0}" dt="2020-12-17T11:34:01.367" v="9"/>
          <ac:spMkLst>
            <pc:docMk/>
            <pc:sldMk cId="512540733" sldId="269"/>
            <ac:spMk id="7" creationId="{42A4FC2C-047E-45A5-965D-8E1E3BF09BC6}"/>
          </ac:spMkLst>
        </pc:spChg>
        <pc:picChg chg="add mod">
          <ac:chgData name="Linda Elisa Laakkonen" userId="S::wd974811@varian.com::3c6762a0-4c5f-4b14-8ebc-439ab8577e97" providerId="AD" clId="Web-{FE93E336-9170-4C96-BD88-0953581EE8A0}" dt="2020-12-17T11:34:01.367" v="9"/>
          <ac:picMkLst>
            <pc:docMk/>
            <pc:sldMk cId="512540733" sldId="269"/>
            <ac:picMk id="2" creationId="{49FCC4F4-29FF-48AF-B8FE-AFA121993156}"/>
          </ac:picMkLst>
        </pc:picChg>
      </pc:sldChg>
      <pc:sldChg chg="del">
        <pc:chgData name="Linda Elisa Laakkonen" userId="S::wd974811@varian.com::3c6762a0-4c5f-4b14-8ebc-439ab8577e97" providerId="AD" clId="Web-{FE93E336-9170-4C96-BD88-0953581EE8A0}" dt="2020-12-17T11:33:20.146" v="0"/>
        <pc:sldMkLst>
          <pc:docMk/>
          <pc:sldMk cId="2459182618" sldId="269"/>
        </pc:sldMkLst>
      </pc:sldChg>
      <pc:sldChg chg="addSp modSp new mod setBg">
        <pc:chgData name="Linda Elisa Laakkonen" userId="S::wd974811@varian.com::3c6762a0-4c5f-4b14-8ebc-439ab8577e97" providerId="AD" clId="Web-{FE93E336-9170-4C96-BD88-0953581EE8A0}" dt="2020-12-17T11:34:10.930" v="11"/>
        <pc:sldMkLst>
          <pc:docMk/>
          <pc:sldMk cId="3215137367" sldId="270"/>
        </pc:sldMkLst>
        <pc:spChg chg="add">
          <ac:chgData name="Linda Elisa Laakkonen" userId="S::wd974811@varian.com::3c6762a0-4c5f-4b14-8ebc-439ab8577e97" providerId="AD" clId="Web-{FE93E336-9170-4C96-BD88-0953581EE8A0}" dt="2020-12-17T11:34:10.930" v="11"/>
          <ac:spMkLst>
            <pc:docMk/>
            <pc:sldMk cId="3215137367" sldId="270"/>
            <ac:spMk id="7" creationId="{42A4FC2C-047E-45A5-965D-8E1E3BF09BC6}"/>
          </ac:spMkLst>
        </pc:spChg>
        <pc:picChg chg="add mod">
          <ac:chgData name="Linda Elisa Laakkonen" userId="S::wd974811@varian.com::3c6762a0-4c5f-4b14-8ebc-439ab8577e97" providerId="AD" clId="Web-{FE93E336-9170-4C96-BD88-0953581EE8A0}" dt="2020-12-17T11:34:10.930" v="11"/>
          <ac:picMkLst>
            <pc:docMk/>
            <pc:sldMk cId="3215137367" sldId="270"/>
            <ac:picMk id="2" creationId="{78FC7DDF-42D9-4238-A95B-5E6C456CF949}"/>
          </ac:picMkLst>
        </pc:picChg>
      </pc:sldChg>
      <pc:sldChg chg="del">
        <pc:chgData name="Linda Elisa Laakkonen" userId="S::wd974811@varian.com::3c6762a0-4c5f-4b14-8ebc-439ab8577e97" providerId="AD" clId="Web-{FE93E336-9170-4C96-BD88-0953581EE8A0}" dt="2020-12-17T11:33:21.380" v="1"/>
        <pc:sldMkLst>
          <pc:docMk/>
          <pc:sldMk cId="3999863123" sldId="270"/>
        </pc:sldMkLst>
      </pc:sldChg>
      <pc:sldChg chg="del">
        <pc:chgData name="Linda Elisa Laakkonen" userId="S::wd974811@varian.com::3c6762a0-4c5f-4b14-8ebc-439ab8577e97" providerId="AD" clId="Web-{FE93E336-9170-4C96-BD88-0953581EE8A0}" dt="2020-12-17T11:33:22.318" v="2"/>
        <pc:sldMkLst>
          <pc:docMk/>
          <pc:sldMk cId="353779906" sldId="271"/>
        </pc:sldMkLst>
      </pc:sldChg>
      <pc:sldChg chg="addSp modSp new mod setBg">
        <pc:chgData name="Linda Elisa Laakkonen" userId="S::wd974811@varian.com::3c6762a0-4c5f-4b14-8ebc-439ab8577e97" providerId="AD" clId="Web-{FE93E336-9170-4C96-BD88-0953581EE8A0}" dt="2020-12-17T11:34:21.930" v="13"/>
        <pc:sldMkLst>
          <pc:docMk/>
          <pc:sldMk cId="1067051927" sldId="271"/>
        </pc:sldMkLst>
        <pc:spChg chg="add">
          <ac:chgData name="Linda Elisa Laakkonen" userId="S::wd974811@varian.com::3c6762a0-4c5f-4b14-8ebc-439ab8577e97" providerId="AD" clId="Web-{FE93E336-9170-4C96-BD88-0953581EE8A0}" dt="2020-12-17T11:34:21.930" v="13"/>
          <ac:spMkLst>
            <pc:docMk/>
            <pc:sldMk cId="1067051927" sldId="271"/>
            <ac:spMk id="7" creationId="{42A4FC2C-047E-45A5-965D-8E1E3BF09BC6}"/>
          </ac:spMkLst>
        </pc:spChg>
        <pc:picChg chg="add mod">
          <ac:chgData name="Linda Elisa Laakkonen" userId="S::wd974811@varian.com::3c6762a0-4c5f-4b14-8ebc-439ab8577e97" providerId="AD" clId="Web-{FE93E336-9170-4C96-BD88-0953581EE8A0}" dt="2020-12-17T11:34:21.930" v="13"/>
          <ac:picMkLst>
            <pc:docMk/>
            <pc:sldMk cId="1067051927" sldId="271"/>
            <ac:picMk id="2" creationId="{1034B9EA-9E11-488E-9CFF-1607E5EAB2A3}"/>
          </ac:picMkLst>
        </pc:picChg>
      </pc:sldChg>
    </pc:docChg>
  </pc:docChgLst>
  <pc:docChgLst>
    <pc:chgData name="Linda Elisa Laakkonen" userId="S::wd974811@varian.com::3c6762a0-4c5f-4b14-8ebc-439ab8577e97" providerId="AD" clId="Web-{349AF985-D91B-4024-AEC2-31B6A8CA2ECD}"/>
    <pc:docChg chg="modSld">
      <pc:chgData name="Linda Elisa Laakkonen" userId="S::wd974811@varian.com::3c6762a0-4c5f-4b14-8ebc-439ab8577e97" providerId="AD" clId="Web-{349AF985-D91B-4024-AEC2-31B6A8CA2ECD}" dt="2020-12-17T11:35:28.299" v="2" actId="1076"/>
      <pc:docMkLst>
        <pc:docMk/>
      </pc:docMkLst>
      <pc:sldChg chg="modSp">
        <pc:chgData name="Linda Elisa Laakkonen" userId="S::wd974811@varian.com::3c6762a0-4c5f-4b14-8ebc-439ab8577e97" providerId="AD" clId="Web-{349AF985-D91B-4024-AEC2-31B6A8CA2ECD}" dt="2020-12-17T11:35:28.299" v="2" actId="1076"/>
        <pc:sldMkLst>
          <pc:docMk/>
          <pc:sldMk cId="512540733" sldId="269"/>
        </pc:sldMkLst>
        <pc:picChg chg="mod">
          <ac:chgData name="Linda Elisa Laakkonen" userId="S::wd974811@varian.com::3c6762a0-4c5f-4b14-8ebc-439ab8577e97" providerId="AD" clId="Web-{349AF985-D91B-4024-AEC2-31B6A8CA2ECD}" dt="2020-12-17T11:35:28.299" v="2" actId="1076"/>
          <ac:picMkLst>
            <pc:docMk/>
            <pc:sldMk cId="512540733" sldId="269"/>
            <ac:picMk id="2" creationId="{49FCC4F4-29FF-48AF-B8FE-AFA121993156}"/>
          </ac:picMkLst>
        </pc:picChg>
      </pc:sldChg>
      <pc:sldChg chg="modSp">
        <pc:chgData name="Linda Elisa Laakkonen" userId="S::wd974811@varian.com::3c6762a0-4c5f-4b14-8ebc-439ab8577e97" providerId="AD" clId="Web-{349AF985-D91B-4024-AEC2-31B6A8CA2ECD}" dt="2020-12-17T11:35:20.048" v="0" actId="1076"/>
        <pc:sldMkLst>
          <pc:docMk/>
          <pc:sldMk cId="1067051927" sldId="271"/>
        </pc:sldMkLst>
        <pc:picChg chg="mod">
          <ac:chgData name="Linda Elisa Laakkonen" userId="S::wd974811@varian.com::3c6762a0-4c5f-4b14-8ebc-439ab8577e97" providerId="AD" clId="Web-{349AF985-D91B-4024-AEC2-31B6A8CA2ECD}" dt="2020-12-17T11:35:20.048" v="0" actId="1076"/>
          <ac:picMkLst>
            <pc:docMk/>
            <pc:sldMk cId="1067051927" sldId="271"/>
            <ac:picMk id="2" creationId="{1034B9EA-9E11-488E-9CFF-1607E5EAB2A3}"/>
          </ac:picMkLst>
        </pc:picChg>
      </pc:sldChg>
    </pc:docChg>
  </pc:docChgLst>
  <pc:docChgLst>
    <pc:chgData name="Linda Elisa Laakkonen" userId="S::wd974811@varian.com::3c6762a0-4c5f-4b14-8ebc-439ab8577e97" providerId="AD" clId="Web-{352470B8-DB4B-4B84-99A6-74987EDFE194}"/>
    <pc:docChg chg="addSld modSld sldOrd">
      <pc:chgData name="Linda Elisa Laakkonen" userId="S::wd974811@varian.com::3c6762a0-4c5f-4b14-8ebc-439ab8577e97" providerId="AD" clId="Web-{352470B8-DB4B-4B84-99A6-74987EDFE194}" dt="2021-01-07T07:45:39.801" v="60"/>
      <pc:docMkLst>
        <pc:docMk/>
      </pc:docMkLst>
      <pc:sldChg chg="modSp new ord">
        <pc:chgData name="Linda Elisa Laakkonen" userId="S::wd974811@varian.com::3c6762a0-4c5f-4b14-8ebc-439ab8577e97" providerId="AD" clId="Web-{352470B8-DB4B-4B84-99A6-74987EDFE194}" dt="2021-01-07T07:45:31.661" v="57" actId="20577"/>
        <pc:sldMkLst>
          <pc:docMk/>
          <pc:sldMk cId="1925847127" sldId="285"/>
        </pc:sldMkLst>
        <pc:spChg chg="mod">
          <ac:chgData name="Linda Elisa Laakkonen" userId="S::wd974811@varian.com::3c6762a0-4c5f-4b14-8ebc-439ab8577e97" providerId="AD" clId="Web-{352470B8-DB4B-4B84-99A6-74987EDFE194}" dt="2021-01-07T07:45:22.614" v="49" actId="20577"/>
          <ac:spMkLst>
            <pc:docMk/>
            <pc:sldMk cId="1925847127" sldId="285"/>
            <ac:spMk id="2" creationId="{AEEA3651-B761-49C8-97B2-18D3EE1E390B}"/>
          </ac:spMkLst>
        </pc:spChg>
        <pc:spChg chg="mod">
          <ac:chgData name="Linda Elisa Laakkonen" userId="S::wd974811@varian.com::3c6762a0-4c5f-4b14-8ebc-439ab8577e97" providerId="AD" clId="Web-{352470B8-DB4B-4B84-99A6-74987EDFE194}" dt="2021-01-07T07:45:31.661" v="57" actId="20577"/>
          <ac:spMkLst>
            <pc:docMk/>
            <pc:sldMk cId="1925847127" sldId="285"/>
            <ac:spMk id="3" creationId="{85475406-0686-4860-8D1E-153F71A667A5}"/>
          </ac:spMkLst>
        </pc:spChg>
      </pc:sldChg>
      <pc:sldChg chg="new">
        <pc:chgData name="Linda Elisa Laakkonen" userId="S::wd974811@varian.com::3c6762a0-4c5f-4b14-8ebc-439ab8577e97" providerId="AD" clId="Web-{352470B8-DB4B-4B84-99A6-74987EDFE194}" dt="2021-01-07T07:45:39.801" v="60"/>
        <pc:sldMkLst>
          <pc:docMk/>
          <pc:sldMk cId="3705971661" sldId="286"/>
        </pc:sldMkLst>
      </pc:sldChg>
    </pc:docChg>
  </pc:docChgLst>
  <pc:docChgLst>
    <pc:chgData name="Linda Elisa Laakkonen" userId="S::wd974811@varian.com::3c6762a0-4c5f-4b14-8ebc-439ab8577e97" providerId="AD" clId="Web-{DD99E0D1-5399-42CF-824D-63295236008B}"/>
    <pc:docChg chg="addSld delSld">
      <pc:chgData name="Linda Elisa Laakkonen" userId="S::wd974811@varian.com::3c6762a0-4c5f-4b14-8ebc-439ab8577e97" providerId="AD" clId="Web-{DD99E0D1-5399-42CF-824D-63295236008B}" dt="2020-12-17T10:53:04.372" v="1"/>
      <pc:docMkLst>
        <pc:docMk/>
      </pc:docMkLst>
      <pc:sldChg chg="add del">
        <pc:chgData name="Linda Elisa Laakkonen" userId="S::wd974811@varian.com::3c6762a0-4c5f-4b14-8ebc-439ab8577e97" providerId="AD" clId="Web-{DD99E0D1-5399-42CF-824D-63295236008B}" dt="2020-12-17T10:53:04.372" v="1"/>
        <pc:sldMkLst>
          <pc:docMk/>
          <pc:sldMk cId="353779906" sldId="271"/>
        </pc:sldMkLst>
      </pc:sldChg>
    </pc:docChg>
  </pc:docChgLst>
  <pc:docChgLst>
    <pc:chgData name="Linda Elisa Laakkonen" userId="S::wd974811@varian.com::3c6762a0-4c5f-4b14-8ebc-439ab8577e97" providerId="AD" clId="Web-{AA9A9638-0D7C-4036-A94C-3AA35F3A0780}"/>
    <pc:docChg chg="addSld modSld sldOrd">
      <pc:chgData name="Linda Elisa Laakkonen" userId="S::wd974811@varian.com::3c6762a0-4c5f-4b14-8ebc-439ab8577e97" providerId="AD" clId="Web-{AA9A9638-0D7C-4036-A94C-3AA35F3A0780}" dt="2021-01-04T11:04:22.944" v="63"/>
      <pc:docMkLst>
        <pc:docMk/>
      </pc:docMkLst>
      <pc:sldChg chg="addSp delSp modSp mod setBg">
        <pc:chgData name="Linda Elisa Laakkonen" userId="S::wd974811@varian.com::3c6762a0-4c5f-4b14-8ebc-439ab8577e97" providerId="AD" clId="Web-{AA9A9638-0D7C-4036-A94C-3AA35F3A0780}" dt="2021-01-04T10:59:52.385" v="22" actId="1076"/>
        <pc:sldMkLst>
          <pc:docMk/>
          <pc:sldMk cId="4112492371" sldId="262"/>
        </pc:sldMkLst>
        <pc:spChg chg="del mod">
          <ac:chgData name="Linda Elisa Laakkonen" userId="S::wd974811@varian.com::3c6762a0-4c5f-4b14-8ebc-439ab8577e97" providerId="AD" clId="Web-{AA9A9638-0D7C-4036-A94C-3AA35F3A0780}" dt="2021-01-04T10:59:06.820" v="5"/>
          <ac:spMkLst>
            <pc:docMk/>
            <pc:sldMk cId="4112492371" sldId="262"/>
            <ac:spMk id="2" creationId="{F36C3963-C86F-43C9-8BCC-190A41E8B6CC}"/>
          </ac:spMkLst>
        </pc:spChg>
        <pc:spChg chg="del">
          <ac:chgData name="Linda Elisa Laakkonen" userId="S::wd974811@varian.com::3c6762a0-4c5f-4b14-8ebc-439ab8577e97" providerId="AD" clId="Web-{AA9A9638-0D7C-4036-A94C-3AA35F3A0780}" dt="2021-01-04T10:58:47.288" v="0"/>
          <ac:spMkLst>
            <pc:docMk/>
            <pc:sldMk cId="4112492371" sldId="262"/>
            <ac:spMk id="3" creationId="{752AEB0A-30BA-4021-9956-FD74DDD33136}"/>
          </ac:spMkLst>
        </pc:spChg>
        <pc:spChg chg="add del mod">
          <ac:chgData name="Linda Elisa Laakkonen" userId="S::wd974811@varian.com::3c6762a0-4c5f-4b14-8ebc-439ab8577e97" providerId="AD" clId="Web-{AA9A9638-0D7C-4036-A94C-3AA35F3A0780}" dt="2021-01-04T10:59:42.228" v="18"/>
          <ac:spMkLst>
            <pc:docMk/>
            <pc:sldMk cId="4112492371" sldId="262"/>
            <ac:spMk id="6" creationId="{46AC8B0C-0C49-4288-B904-14D2A9A6FC71}"/>
          </ac:spMkLst>
        </pc:spChg>
        <pc:spChg chg="add del">
          <ac:chgData name="Linda Elisa Laakkonen" userId="S::wd974811@varian.com::3c6762a0-4c5f-4b14-8ebc-439ab8577e97" providerId="AD" clId="Web-{AA9A9638-0D7C-4036-A94C-3AA35F3A0780}" dt="2021-01-04T10:59:29.118" v="12"/>
          <ac:spMkLst>
            <pc:docMk/>
            <pc:sldMk cId="4112492371" sldId="262"/>
            <ac:spMk id="9" creationId="{53F29798-D584-4792-9B62-3F5F5C36D619}"/>
          </ac:spMkLst>
        </pc:spChg>
        <pc:spChg chg="add del">
          <ac:chgData name="Linda Elisa Laakkonen" userId="S::wd974811@varian.com::3c6762a0-4c5f-4b14-8ebc-439ab8577e97" providerId="AD" clId="Web-{AA9A9638-0D7C-4036-A94C-3AA35F3A0780}" dt="2021-01-04T10:59:16.446" v="9"/>
          <ac:spMkLst>
            <pc:docMk/>
            <pc:sldMk cId="4112492371" sldId="262"/>
            <ac:spMk id="11" creationId="{53F29798-D584-4792-9B62-3F5F5C36D619}"/>
          </ac:spMkLst>
        </pc:spChg>
        <pc:spChg chg="add del">
          <ac:chgData name="Linda Elisa Laakkonen" userId="S::wd974811@varian.com::3c6762a0-4c5f-4b14-8ebc-439ab8577e97" providerId="AD" clId="Web-{AA9A9638-0D7C-4036-A94C-3AA35F3A0780}" dt="2021-01-04T10:59:29.118" v="11"/>
          <ac:spMkLst>
            <pc:docMk/>
            <pc:sldMk cId="4112492371" sldId="262"/>
            <ac:spMk id="12" creationId="{E559D998-AB6C-46E1-B394-118E9A1E2D62}"/>
          </ac:spMkLst>
        </pc:spChg>
        <pc:spChg chg="add">
          <ac:chgData name="Linda Elisa Laakkonen" userId="S::wd974811@varian.com::3c6762a0-4c5f-4b14-8ebc-439ab8577e97" providerId="AD" clId="Web-{AA9A9638-0D7C-4036-A94C-3AA35F3A0780}" dt="2021-01-04T10:59:29.118" v="12"/>
          <ac:spMkLst>
            <pc:docMk/>
            <pc:sldMk cId="4112492371" sldId="262"/>
            <ac:spMk id="13" creationId="{53F29798-D584-4792-9B62-3F5F5C36D619}"/>
          </ac:spMkLst>
        </pc:spChg>
        <pc:spChg chg="add del">
          <ac:chgData name="Linda Elisa Laakkonen" userId="S::wd974811@varian.com::3c6762a0-4c5f-4b14-8ebc-439ab8577e97" providerId="AD" clId="Web-{AA9A9638-0D7C-4036-A94C-3AA35F3A0780}" dt="2021-01-04T10:59:12.461" v="7"/>
          <ac:spMkLst>
            <pc:docMk/>
            <pc:sldMk cId="4112492371" sldId="262"/>
            <ac:spMk id="14" creationId="{E559D998-AB6C-46E1-B394-118E9A1E2D62}"/>
          </ac:spMkLst>
        </pc:spChg>
        <pc:picChg chg="add del mod ord">
          <ac:chgData name="Linda Elisa Laakkonen" userId="S::wd974811@varian.com::3c6762a0-4c5f-4b14-8ebc-439ab8577e97" providerId="AD" clId="Web-{AA9A9638-0D7C-4036-A94C-3AA35F3A0780}" dt="2021-01-04T10:59:38.431" v="17"/>
          <ac:picMkLst>
            <pc:docMk/>
            <pc:sldMk cId="4112492371" sldId="262"/>
            <ac:picMk id="4" creationId="{F9D3A79F-5770-4937-98B2-23240E2979DC}"/>
          </ac:picMkLst>
        </pc:picChg>
        <pc:picChg chg="add mod ord">
          <ac:chgData name="Linda Elisa Laakkonen" userId="S::wd974811@varian.com::3c6762a0-4c5f-4b14-8ebc-439ab8577e97" providerId="AD" clId="Web-{AA9A9638-0D7C-4036-A94C-3AA35F3A0780}" dt="2021-01-04T10:59:52.385" v="22" actId="1076"/>
          <ac:picMkLst>
            <pc:docMk/>
            <pc:sldMk cId="4112492371" sldId="262"/>
            <ac:picMk id="7" creationId="{D0FBF461-E92A-45BB-81CC-8B65E045832E}"/>
          </ac:picMkLst>
        </pc:picChg>
      </pc:sldChg>
      <pc:sldChg chg="addSp delSp modSp mod setBg">
        <pc:chgData name="Linda Elisa Laakkonen" userId="S::wd974811@varian.com::3c6762a0-4c5f-4b14-8ebc-439ab8577e97" providerId="AD" clId="Web-{AA9A9638-0D7C-4036-A94C-3AA35F3A0780}" dt="2021-01-04T11:00:19.636" v="30" actId="1076"/>
        <pc:sldMkLst>
          <pc:docMk/>
          <pc:sldMk cId="670361371" sldId="264"/>
        </pc:sldMkLst>
        <pc:spChg chg="del">
          <ac:chgData name="Linda Elisa Laakkonen" userId="S::wd974811@varian.com::3c6762a0-4c5f-4b14-8ebc-439ab8577e97" providerId="AD" clId="Web-{AA9A9638-0D7C-4036-A94C-3AA35F3A0780}" dt="2021-01-04T10:59:56.088" v="23"/>
          <ac:spMkLst>
            <pc:docMk/>
            <pc:sldMk cId="670361371" sldId="264"/>
            <ac:spMk id="2" creationId="{C44B0384-9A80-42E5-98D4-1E1A133F6073}"/>
          </ac:spMkLst>
        </pc:spChg>
        <pc:spChg chg="del">
          <ac:chgData name="Linda Elisa Laakkonen" userId="S::wd974811@varian.com::3c6762a0-4c5f-4b14-8ebc-439ab8577e97" providerId="AD" clId="Web-{AA9A9638-0D7C-4036-A94C-3AA35F3A0780}" dt="2021-01-04T10:59:58.338" v="25"/>
          <ac:spMkLst>
            <pc:docMk/>
            <pc:sldMk cId="670361371" sldId="264"/>
            <ac:spMk id="3" creationId="{DC577737-39BD-4293-BD1E-B994148EA980}"/>
          </ac:spMkLst>
        </pc:spChg>
        <pc:spChg chg="add del mod">
          <ac:chgData name="Linda Elisa Laakkonen" userId="S::wd974811@varian.com::3c6762a0-4c5f-4b14-8ebc-439ab8577e97" providerId="AD" clId="Web-{AA9A9638-0D7C-4036-A94C-3AA35F3A0780}" dt="2021-01-04T10:59:57.260" v="24"/>
          <ac:spMkLst>
            <pc:docMk/>
            <pc:sldMk cId="670361371" sldId="264"/>
            <ac:spMk id="5" creationId="{C4814FA5-3B3D-43D9-83C0-3F12255925FF}"/>
          </ac:spMkLst>
        </pc:spChg>
        <pc:picChg chg="add mod">
          <ac:chgData name="Linda Elisa Laakkonen" userId="S::wd974811@varian.com::3c6762a0-4c5f-4b14-8ebc-439ab8577e97" providerId="AD" clId="Web-{AA9A9638-0D7C-4036-A94C-3AA35F3A0780}" dt="2021-01-04T11:00:19.636" v="30" actId="1076"/>
          <ac:picMkLst>
            <pc:docMk/>
            <pc:sldMk cId="670361371" sldId="264"/>
            <ac:picMk id="6" creationId="{57547411-7F9B-495A-9E1B-4E2F27689B75}"/>
          </ac:picMkLst>
        </pc:picChg>
      </pc:sldChg>
      <pc:sldChg chg="ord">
        <pc:chgData name="Linda Elisa Laakkonen" userId="S::wd974811@varian.com::3c6762a0-4c5f-4b14-8ebc-439ab8577e97" providerId="AD" clId="Web-{AA9A9638-0D7C-4036-A94C-3AA35F3A0780}" dt="2021-01-04T11:02:07.969" v="47"/>
        <pc:sldMkLst>
          <pc:docMk/>
          <pc:sldMk cId="2170775984" sldId="276"/>
        </pc:sldMkLst>
      </pc:sldChg>
      <pc:sldChg chg="addSp modSp new mod ord setBg">
        <pc:chgData name="Linda Elisa Laakkonen" userId="S::wd974811@varian.com::3c6762a0-4c5f-4b14-8ebc-439ab8577e97" providerId="AD" clId="Web-{AA9A9638-0D7C-4036-A94C-3AA35F3A0780}" dt="2021-01-04T11:01:39.546" v="45" actId="1076"/>
        <pc:sldMkLst>
          <pc:docMk/>
          <pc:sldMk cId="756789823" sldId="279"/>
        </pc:sldMkLst>
        <pc:picChg chg="add mod">
          <ac:chgData name="Linda Elisa Laakkonen" userId="S::wd974811@varian.com::3c6762a0-4c5f-4b14-8ebc-439ab8577e97" providerId="AD" clId="Web-{AA9A9638-0D7C-4036-A94C-3AA35F3A0780}" dt="2021-01-04T11:01:39.546" v="45" actId="1076"/>
          <ac:picMkLst>
            <pc:docMk/>
            <pc:sldMk cId="756789823" sldId="279"/>
            <ac:picMk id="2" creationId="{911D87D4-A240-4D07-872D-F80EC8D3CC8A}"/>
          </ac:picMkLst>
        </pc:picChg>
      </pc:sldChg>
      <pc:sldChg chg="addSp modSp new mod setBg">
        <pc:chgData name="Linda Elisa Laakkonen" userId="S::wd974811@varian.com::3c6762a0-4c5f-4b14-8ebc-439ab8577e97" providerId="AD" clId="Web-{AA9A9638-0D7C-4036-A94C-3AA35F3A0780}" dt="2021-01-04T11:01:30.827" v="43" actId="1076"/>
        <pc:sldMkLst>
          <pc:docMk/>
          <pc:sldMk cId="3402708438" sldId="280"/>
        </pc:sldMkLst>
        <pc:picChg chg="add mod">
          <ac:chgData name="Linda Elisa Laakkonen" userId="S::wd974811@varian.com::3c6762a0-4c5f-4b14-8ebc-439ab8577e97" providerId="AD" clId="Web-{AA9A9638-0D7C-4036-A94C-3AA35F3A0780}" dt="2021-01-04T11:01:30.827" v="43" actId="1076"/>
          <ac:picMkLst>
            <pc:docMk/>
            <pc:sldMk cId="3402708438" sldId="280"/>
            <ac:picMk id="2" creationId="{4B4193BB-CAE8-4E7A-91DF-75EB349DA20D}"/>
          </ac:picMkLst>
        </pc:picChg>
      </pc:sldChg>
      <pc:sldChg chg="addSp modSp new mod setBg">
        <pc:chgData name="Linda Elisa Laakkonen" userId="S::wd974811@varian.com::3c6762a0-4c5f-4b14-8ebc-439ab8577e97" providerId="AD" clId="Web-{AA9A9638-0D7C-4036-A94C-3AA35F3A0780}" dt="2021-01-04T11:02:37.970" v="52" actId="1076"/>
        <pc:sldMkLst>
          <pc:docMk/>
          <pc:sldMk cId="858558203" sldId="281"/>
        </pc:sldMkLst>
        <pc:picChg chg="add mod">
          <ac:chgData name="Linda Elisa Laakkonen" userId="S::wd974811@varian.com::3c6762a0-4c5f-4b14-8ebc-439ab8577e97" providerId="AD" clId="Web-{AA9A9638-0D7C-4036-A94C-3AA35F3A0780}" dt="2021-01-04T11:02:37.970" v="52" actId="1076"/>
          <ac:picMkLst>
            <pc:docMk/>
            <pc:sldMk cId="858558203" sldId="281"/>
            <ac:picMk id="2" creationId="{D209B3FB-2BDD-4256-9B7E-FE336948D31F}"/>
          </ac:picMkLst>
        </pc:picChg>
      </pc:sldChg>
      <pc:sldChg chg="delSp modSp new">
        <pc:chgData name="Linda Elisa Laakkonen" userId="S::wd974811@varian.com::3c6762a0-4c5f-4b14-8ebc-439ab8577e97" providerId="AD" clId="Web-{AA9A9638-0D7C-4036-A94C-3AA35F3A0780}" dt="2021-01-04T11:04:15.959" v="61" actId="1076"/>
        <pc:sldMkLst>
          <pc:docMk/>
          <pc:sldMk cId="4171626815" sldId="282"/>
        </pc:sldMkLst>
        <pc:spChg chg="mod">
          <ac:chgData name="Linda Elisa Laakkonen" userId="S::wd974811@varian.com::3c6762a0-4c5f-4b14-8ebc-439ab8577e97" providerId="AD" clId="Web-{AA9A9638-0D7C-4036-A94C-3AA35F3A0780}" dt="2021-01-04T11:04:15.959" v="61" actId="1076"/>
          <ac:spMkLst>
            <pc:docMk/>
            <pc:sldMk cId="4171626815" sldId="282"/>
            <ac:spMk id="2" creationId="{43840405-EF18-4188-832D-1763FDCC71CE}"/>
          </ac:spMkLst>
        </pc:spChg>
        <pc:spChg chg="del">
          <ac:chgData name="Linda Elisa Laakkonen" userId="S::wd974811@varian.com::3c6762a0-4c5f-4b14-8ebc-439ab8577e97" providerId="AD" clId="Web-{AA9A9638-0D7C-4036-A94C-3AA35F3A0780}" dt="2021-01-04T11:04:13.303" v="60"/>
          <ac:spMkLst>
            <pc:docMk/>
            <pc:sldMk cId="4171626815" sldId="282"/>
            <ac:spMk id="3" creationId="{57AAC7BA-41AC-4611-A10C-8D165656F338}"/>
          </ac:spMkLst>
        </pc:spChg>
      </pc:sldChg>
      <pc:sldChg chg="new">
        <pc:chgData name="Linda Elisa Laakkonen" userId="S::wd974811@varian.com::3c6762a0-4c5f-4b14-8ebc-439ab8577e97" providerId="AD" clId="Web-{AA9A9638-0D7C-4036-A94C-3AA35F3A0780}" dt="2021-01-04T11:04:20.225" v="62"/>
        <pc:sldMkLst>
          <pc:docMk/>
          <pc:sldMk cId="2341227614" sldId="283"/>
        </pc:sldMkLst>
      </pc:sldChg>
      <pc:sldChg chg="new">
        <pc:chgData name="Linda Elisa Laakkonen" userId="S::wd974811@varian.com::3c6762a0-4c5f-4b14-8ebc-439ab8577e97" providerId="AD" clId="Web-{AA9A9638-0D7C-4036-A94C-3AA35F3A0780}" dt="2021-01-04T11:04:22.944" v="63"/>
        <pc:sldMkLst>
          <pc:docMk/>
          <pc:sldMk cId="4034142262" sldId="284"/>
        </pc:sldMkLst>
      </pc:sldChg>
    </pc:docChg>
  </pc:docChgLst>
  <pc:docChgLst>
    <pc:chgData name="Linda Elisa Laakkonen" userId="S::wd974811@varian.com::3c6762a0-4c5f-4b14-8ebc-439ab8577e97" providerId="AD" clId="Web-{539A0986-6917-4711-BFAB-9F2F01B94BDF}"/>
    <pc:docChg chg="addSld modSld">
      <pc:chgData name="Linda Elisa Laakkonen" userId="S::wd974811@varian.com::3c6762a0-4c5f-4b14-8ebc-439ab8577e97" providerId="AD" clId="Web-{539A0986-6917-4711-BFAB-9F2F01B94BDF}" dt="2020-12-18T09:43:41.462" v="29" actId="1076"/>
      <pc:docMkLst>
        <pc:docMk/>
      </pc:docMkLst>
      <pc:sldChg chg="addSp modSp mod setBg setClrOvrMap">
        <pc:chgData name="Linda Elisa Laakkonen" userId="S::wd974811@varian.com::3c6762a0-4c5f-4b14-8ebc-439ab8577e97" providerId="AD" clId="Web-{539A0986-6917-4711-BFAB-9F2F01B94BDF}" dt="2020-12-18T09:37:55.079" v="6" actId="1076"/>
        <pc:sldMkLst>
          <pc:docMk/>
          <pc:sldMk cId="2488730807" sldId="274"/>
        </pc:sldMkLst>
        <pc:picChg chg="add mod">
          <ac:chgData name="Linda Elisa Laakkonen" userId="S::wd974811@varian.com::3c6762a0-4c5f-4b14-8ebc-439ab8577e97" providerId="AD" clId="Web-{539A0986-6917-4711-BFAB-9F2F01B94BDF}" dt="2020-12-18T09:37:55.079" v="6" actId="1076"/>
          <ac:picMkLst>
            <pc:docMk/>
            <pc:sldMk cId="2488730807" sldId="274"/>
            <ac:picMk id="2" creationId="{45E5C758-9F8C-4ED0-A262-6A39B1897ED0}"/>
          </ac:picMkLst>
        </pc:picChg>
      </pc:sldChg>
      <pc:sldChg chg="addSp modSp new mod setBg">
        <pc:chgData name="Linda Elisa Laakkonen" userId="S::wd974811@varian.com::3c6762a0-4c5f-4b14-8ebc-439ab8577e97" providerId="AD" clId="Web-{539A0986-6917-4711-BFAB-9F2F01B94BDF}" dt="2020-12-18T09:40:26.973" v="12" actId="1076"/>
        <pc:sldMkLst>
          <pc:docMk/>
          <pc:sldMk cId="2170775984" sldId="276"/>
        </pc:sldMkLst>
        <pc:picChg chg="add mod">
          <ac:chgData name="Linda Elisa Laakkonen" userId="S::wd974811@varian.com::3c6762a0-4c5f-4b14-8ebc-439ab8577e97" providerId="AD" clId="Web-{539A0986-6917-4711-BFAB-9F2F01B94BDF}" dt="2020-12-18T09:40:26.973" v="12" actId="1076"/>
          <ac:picMkLst>
            <pc:docMk/>
            <pc:sldMk cId="2170775984" sldId="276"/>
            <ac:picMk id="2" creationId="{1DF4E2FD-7ABB-4147-942F-020B44188895}"/>
          </ac:picMkLst>
        </pc:picChg>
      </pc:sldChg>
      <pc:sldChg chg="addSp modSp new mod setBg">
        <pc:chgData name="Linda Elisa Laakkonen" userId="S::wd974811@varian.com::3c6762a0-4c5f-4b14-8ebc-439ab8577e97" providerId="AD" clId="Web-{539A0986-6917-4711-BFAB-9F2F01B94BDF}" dt="2020-12-18T09:43:41.462" v="29" actId="1076"/>
        <pc:sldMkLst>
          <pc:docMk/>
          <pc:sldMk cId="2888338700" sldId="277"/>
        </pc:sldMkLst>
        <pc:picChg chg="add mod">
          <ac:chgData name="Linda Elisa Laakkonen" userId="S::wd974811@varian.com::3c6762a0-4c5f-4b14-8ebc-439ab8577e97" providerId="AD" clId="Web-{539A0986-6917-4711-BFAB-9F2F01B94BDF}" dt="2020-12-18T09:43:41.462" v="29" actId="1076"/>
          <ac:picMkLst>
            <pc:docMk/>
            <pc:sldMk cId="2888338700" sldId="277"/>
            <ac:picMk id="2" creationId="{11DC0CB7-1809-4685-AF4B-5828A357A1EB}"/>
          </ac:picMkLst>
        </pc:picChg>
      </pc:sldChg>
      <pc:sldChg chg="addSp modSp new mod setBg">
        <pc:chgData name="Linda Elisa Laakkonen" userId="S::wd974811@varian.com::3c6762a0-4c5f-4b14-8ebc-439ab8577e97" providerId="AD" clId="Web-{539A0986-6917-4711-BFAB-9F2F01B94BDF}" dt="2020-12-18T09:42:19.007" v="20" actId="1076"/>
        <pc:sldMkLst>
          <pc:docMk/>
          <pc:sldMk cId="4230936300" sldId="278"/>
        </pc:sldMkLst>
        <pc:picChg chg="add mod">
          <ac:chgData name="Linda Elisa Laakkonen" userId="S::wd974811@varian.com::3c6762a0-4c5f-4b14-8ebc-439ab8577e97" providerId="AD" clId="Web-{539A0986-6917-4711-BFAB-9F2F01B94BDF}" dt="2020-12-18T09:42:19.007" v="20" actId="1076"/>
          <ac:picMkLst>
            <pc:docMk/>
            <pc:sldMk cId="4230936300" sldId="278"/>
            <ac:picMk id="2" creationId="{938E7321-15AC-47A7-B095-4DD81F626DB3}"/>
          </ac:picMkLst>
        </pc:picChg>
      </pc:sldChg>
    </pc:docChg>
  </pc:docChgLst>
  <pc:docChgLst>
    <pc:chgData name="Linda Elisa Laakkonen" userId="S::wd974811@varian.com::3c6762a0-4c5f-4b14-8ebc-439ab8577e97" providerId="AD" clId="Web-{E9C997D1-71E9-424A-8DF0-A6B7C469BF17}"/>
    <pc:docChg chg="addSld modSld sldOrd">
      <pc:chgData name="Linda Elisa Laakkonen" userId="S::wd974811@varian.com::3c6762a0-4c5f-4b14-8ebc-439ab8577e97" providerId="AD" clId="Web-{E9C997D1-71E9-424A-8DF0-A6B7C469BF17}" dt="2020-12-18T09:33:35.648" v="53" actId="1076"/>
      <pc:docMkLst>
        <pc:docMk/>
      </pc:docMkLst>
      <pc:sldChg chg="addSp delSp modSp new mod ord setBg">
        <pc:chgData name="Linda Elisa Laakkonen" userId="S::wd974811@varian.com::3c6762a0-4c5f-4b14-8ebc-439ab8577e97" providerId="AD" clId="Web-{E9C997D1-71E9-424A-8DF0-A6B7C469BF17}" dt="2020-12-18T09:32:49.976" v="26" actId="1076"/>
        <pc:sldMkLst>
          <pc:docMk/>
          <pc:sldMk cId="2566374761" sldId="272"/>
        </pc:sldMkLst>
        <pc:spChg chg="add del">
          <ac:chgData name="Linda Elisa Laakkonen" userId="S::wd974811@varian.com::3c6762a0-4c5f-4b14-8ebc-439ab8577e97" providerId="AD" clId="Web-{E9C997D1-71E9-424A-8DF0-A6B7C469BF17}" dt="2020-12-18T09:31:56.272" v="12"/>
          <ac:spMkLst>
            <pc:docMk/>
            <pc:sldMk cId="2566374761" sldId="272"/>
            <ac:spMk id="4" creationId="{42A4FC2C-047E-45A5-965D-8E1E3BF09BC6}"/>
          </ac:spMkLst>
        </pc:spChg>
        <pc:spChg chg="add del">
          <ac:chgData name="Linda Elisa Laakkonen" userId="S::wd974811@varian.com::3c6762a0-4c5f-4b14-8ebc-439ab8577e97" providerId="AD" clId="Web-{E9C997D1-71E9-424A-8DF0-A6B7C469BF17}" dt="2020-12-18T09:31:53.726" v="10"/>
          <ac:spMkLst>
            <pc:docMk/>
            <pc:sldMk cId="2566374761" sldId="272"/>
            <ac:spMk id="6" creationId="{01795685-3D2C-47A6-A9A8-3BAE022C38A3}"/>
          </ac:spMkLst>
        </pc:spChg>
        <pc:spChg chg="add del">
          <ac:chgData name="Linda Elisa Laakkonen" userId="S::wd974811@varian.com::3c6762a0-4c5f-4b14-8ebc-439ab8577e97" providerId="AD" clId="Web-{E9C997D1-71E9-424A-8DF0-A6B7C469BF17}" dt="2020-12-18T09:31:40.350" v="6"/>
          <ac:spMkLst>
            <pc:docMk/>
            <pc:sldMk cId="2566374761" sldId="272"/>
            <ac:spMk id="7" creationId="{F3060C83-F051-4F0E-ABAD-AA0DFC48B218}"/>
          </ac:spMkLst>
        </pc:spChg>
        <pc:spChg chg="add del">
          <ac:chgData name="Linda Elisa Laakkonen" userId="S::wd974811@varian.com::3c6762a0-4c5f-4b14-8ebc-439ab8577e97" providerId="AD" clId="Web-{E9C997D1-71E9-424A-8DF0-A6B7C469BF17}" dt="2020-12-18T09:31:53.726" v="10"/>
          <ac:spMkLst>
            <pc:docMk/>
            <pc:sldMk cId="2566374761" sldId="272"/>
            <ac:spMk id="8" creationId="{74E5C9C3-37C9-425E-A935-0CE649921D53}"/>
          </ac:spMkLst>
        </pc:spChg>
        <pc:spChg chg="add del">
          <ac:chgData name="Linda Elisa Laakkonen" userId="S::wd974811@varian.com::3c6762a0-4c5f-4b14-8ebc-439ab8577e97" providerId="AD" clId="Web-{E9C997D1-71E9-424A-8DF0-A6B7C469BF17}" dt="2020-12-18T09:31:40.350" v="6"/>
          <ac:spMkLst>
            <pc:docMk/>
            <pc:sldMk cId="2566374761" sldId="272"/>
            <ac:spMk id="9" creationId="{83C98ABE-055B-441F-B07E-44F97F083C39}"/>
          </ac:spMkLst>
        </pc:spChg>
        <pc:spChg chg="add del">
          <ac:chgData name="Linda Elisa Laakkonen" userId="S::wd974811@varian.com::3c6762a0-4c5f-4b14-8ebc-439ab8577e97" providerId="AD" clId="Web-{E9C997D1-71E9-424A-8DF0-A6B7C469BF17}" dt="2020-12-18T09:31:53.726" v="10"/>
          <ac:spMkLst>
            <pc:docMk/>
            <pc:sldMk cId="2566374761" sldId="272"/>
            <ac:spMk id="10" creationId="{2526C943-4313-4653-93E0-80AA1FD610C1}"/>
          </ac:spMkLst>
        </pc:spChg>
        <pc:spChg chg="add del">
          <ac:chgData name="Linda Elisa Laakkonen" userId="S::wd974811@varian.com::3c6762a0-4c5f-4b14-8ebc-439ab8577e97" providerId="AD" clId="Web-{E9C997D1-71E9-424A-8DF0-A6B7C469BF17}" dt="2020-12-18T09:31:40.350" v="6"/>
          <ac:spMkLst>
            <pc:docMk/>
            <pc:sldMk cId="2566374761" sldId="272"/>
            <ac:spMk id="11" creationId="{29FDB030-9B49-4CED-8CCD-4D99382388AC}"/>
          </ac:spMkLst>
        </pc:spChg>
        <pc:spChg chg="add del">
          <ac:chgData name="Linda Elisa Laakkonen" userId="S::wd974811@varian.com::3c6762a0-4c5f-4b14-8ebc-439ab8577e97" providerId="AD" clId="Web-{E9C997D1-71E9-424A-8DF0-A6B7C469BF17}" dt="2020-12-18T09:31:53.726" v="10"/>
          <ac:spMkLst>
            <pc:docMk/>
            <pc:sldMk cId="2566374761" sldId="272"/>
            <ac:spMk id="12" creationId="{15BDA691-46A7-4C7D-9398-AEAD6CEA7A1B}"/>
          </ac:spMkLst>
        </pc:spChg>
        <pc:spChg chg="add del">
          <ac:chgData name="Linda Elisa Laakkonen" userId="S::wd974811@varian.com::3c6762a0-4c5f-4b14-8ebc-439ab8577e97" providerId="AD" clId="Web-{E9C997D1-71E9-424A-8DF0-A6B7C469BF17}" dt="2020-12-18T09:31:40.350" v="6"/>
          <ac:spMkLst>
            <pc:docMk/>
            <pc:sldMk cId="2566374761" sldId="272"/>
            <ac:spMk id="13" creationId="{3783CA14-24A1-485C-8B30-D6A5D87987AD}"/>
          </ac:spMkLst>
        </pc:spChg>
        <pc:spChg chg="add del">
          <ac:chgData name="Linda Elisa Laakkonen" userId="S::wd974811@varian.com::3c6762a0-4c5f-4b14-8ebc-439ab8577e97" providerId="AD" clId="Web-{E9C997D1-71E9-424A-8DF0-A6B7C469BF17}" dt="2020-12-18T09:31:53.726" v="10"/>
          <ac:spMkLst>
            <pc:docMk/>
            <pc:sldMk cId="2566374761" sldId="272"/>
            <ac:spMk id="14" creationId="{CD5DAA0A-0AC7-40DE-96E8-1DE5C6B0FE29}"/>
          </ac:spMkLst>
        </pc:spChg>
        <pc:spChg chg="add del">
          <ac:chgData name="Linda Elisa Laakkonen" userId="S::wd974811@varian.com::3c6762a0-4c5f-4b14-8ebc-439ab8577e97" providerId="AD" clId="Web-{E9C997D1-71E9-424A-8DF0-A6B7C469BF17}" dt="2020-12-18T09:31:40.350" v="6"/>
          <ac:spMkLst>
            <pc:docMk/>
            <pc:sldMk cId="2566374761" sldId="272"/>
            <ac:spMk id="15" creationId="{9A97C86A-04D6-40F7-AE84-31AB43E6A846}"/>
          </ac:spMkLst>
        </pc:spChg>
        <pc:spChg chg="add del">
          <ac:chgData name="Linda Elisa Laakkonen" userId="S::wd974811@varian.com::3c6762a0-4c5f-4b14-8ebc-439ab8577e97" providerId="AD" clId="Web-{E9C997D1-71E9-424A-8DF0-A6B7C469BF17}" dt="2020-12-18T09:31:40.350" v="6"/>
          <ac:spMkLst>
            <pc:docMk/>
            <pc:sldMk cId="2566374761" sldId="272"/>
            <ac:spMk id="17" creationId="{FF9F2414-84E8-453E-B1F3-389FDE8192D9}"/>
          </ac:spMkLst>
        </pc:spChg>
        <pc:spChg chg="add del">
          <ac:chgData name="Linda Elisa Laakkonen" userId="S::wd974811@varian.com::3c6762a0-4c5f-4b14-8ebc-439ab8577e97" providerId="AD" clId="Web-{E9C997D1-71E9-424A-8DF0-A6B7C469BF17}" dt="2020-12-18T09:31:40.350" v="6"/>
          <ac:spMkLst>
            <pc:docMk/>
            <pc:sldMk cId="2566374761" sldId="272"/>
            <ac:spMk id="19" creationId="{3ECA69A1-7536-43AC-85EF-C7106179F5ED}"/>
          </ac:spMkLst>
        </pc:spChg>
        <pc:picChg chg="add del mod">
          <ac:chgData name="Linda Elisa Laakkonen" userId="S::wd974811@varian.com::3c6762a0-4c5f-4b14-8ebc-439ab8577e97" providerId="AD" clId="Web-{E9C997D1-71E9-424A-8DF0-A6B7C469BF17}" dt="2020-12-18T09:32:17.632" v="18"/>
          <ac:picMkLst>
            <pc:docMk/>
            <pc:sldMk cId="2566374761" sldId="272"/>
            <ac:picMk id="2" creationId="{2FDC593B-4BFD-41C2-8BFB-A9CFE7A44D4F}"/>
          </ac:picMkLst>
        </pc:picChg>
        <pc:picChg chg="add mod">
          <ac:chgData name="Linda Elisa Laakkonen" userId="S::wd974811@varian.com::3c6762a0-4c5f-4b14-8ebc-439ab8577e97" providerId="AD" clId="Web-{E9C997D1-71E9-424A-8DF0-A6B7C469BF17}" dt="2020-12-18T09:32:49.976" v="26" actId="1076"/>
          <ac:picMkLst>
            <pc:docMk/>
            <pc:sldMk cId="2566374761" sldId="272"/>
            <ac:picMk id="3" creationId="{38B1D231-5BAD-4091-9F00-8C6904A5D926}"/>
          </ac:picMkLst>
        </pc:picChg>
      </pc:sldChg>
      <pc:sldChg chg="addSp modSp new mod setBg">
        <pc:chgData name="Linda Elisa Laakkonen" userId="S::wd974811@varian.com::3c6762a0-4c5f-4b14-8ebc-439ab8577e97" providerId="AD" clId="Web-{E9C997D1-71E9-424A-8DF0-A6B7C469BF17}" dt="2020-12-18T09:33:35.648" v="53" actId="1076"/>
        <pc:sldMkLst>
          <pc:docMk/>
          <pc:sldMk cId="3183097269" sldId="273"/>
        </pc:sldMkLst>
        <pc:picChg chg="add mod">
          <ac:chgData name="Linda Elisa Laakkonen" userId="S::wd974811@varian.com::3c6762a0-4c5f-4b14-8ebc-439ab8577e97" providerId="AD" clId="Web-{E9C997D1-71E9-424A-8DF0-A6B7C469BF17}" dt="2020-12-18T09:33:35.648" v="53" actId="1076"/>
          <ac:picMkLst>
            <pc:docMk/>
            <pc:sldMk cId="3183097269" sldId="273"/>
            <ac:picMk id="2" creationId="{15AA418D-EB60-40B9-8AB9-65B41BFEF5A6}"/>
          </ac:picMkLst>
        </pc:picChg>
      </pc:sldChg>
      <pc:sldChg chg="new">
        <pc:chgData name="Linda Elisa Laakkonen" userId="S::wd974811@varian.com::3c6762a0-4c5f-4b14-8ebc-439ab8577e97" providerId="AD" clId="Web-{E9C997D1-71E9-424A-8DF0-A6B7C469BF17}" dt="2020-12-18T09:30:22.491" v="3"/>
        <pc:sldMkLst>
          <pc:docMk/>
          <pc:sldMk cId="2488730807" sldId="274"/>
        </pc:sldMkLst>
      </pc:sldChg>
      <pc:sldChg chg="modSp new">
        <pc:chgData name="Linda Elisa Laakkonen" userId="S::wd974811@varian.com::3c6762a0-4c5f-4b14-8ebc-439ab8577e97" providerId="AD" clId="Web-{E9C997D1-71E9-424A-8DF0-A6B7C469BF17}" dt="2020-12-18T09:33:03.491" v="46" actId="20577"/>
        <pc:sldMkLst>
          <pc:docMk/>
          <pc:sldMk cId="181963821" sldId="275"/>
        </pc:sldMkLst>
        <pc:spChg chg="mod">
          <ac:chgData name="Linda Elisa Laakkonen" userId="S::wd974811@varian.com::3c6762a0-4c5f-4b14-8ebc-439ab8577e97" providerId="AD" clId="Web-{E9C997D1-71E9-424A-8DF0-A6B7C469BF17}" dt="2020-12-18T09:33:03.491" v="46" actId="20577"/>
          <ac:spMkLst>
            <pc:docMk/>
            <pc:sldMk cId="181963821" sldId="275"/>
            <ac:spMk id="2" creationId="{38120547-3F9C-4DA1-8ECE-47B7B0F7067F}"/>
          </ac:spMkLst>
        </pc:spChg>
      </pc:sldChg>
    </pc:docChg>
  </pc:docChgLst>
  <pc:docChgLst>
    <pc:chgData name="Linda Elisa Laakkonen" userId="3c6762a0-4c5f-4b14-8ebc-439ab8577e97" providerId="ADAL" clId="{721A3FB4-0B72-42F9-AEB2-03206A4D0B8B}"/>
    <pc:docChg chg="undo custSel mod addSld delSld modSld">
      <pc:chgData name="Linda Elisa Laakkonen" userId="3c6762a0-4c5f-4b14-8ebc-439ab8577e97" providerId="ADAL" clId="{721A3FB4-0B72-42F9-AEB2-03206A4D0B8B}" dt="2020-12-17T10:47:36.704" v="192" actId="1076"/>
      <pc:docMkLst>
        <pc:docMk/>
      </pc:docMkLst>
      <pc:sldChg chg="modSp">
        <pc:chgData name="Linda Elisa Laakkonen" userId="3c6762a0-4c5f-4b14-8ebc-439ab8577e97" providerId="ADAL" clId="{721A3FB4-0B72-42F9-AEB2-03206A4D0B8B}" dt="2020-12-17T09:02:50.932" v="0" actId="20577"/>
        <pc:sldMkLst>
          <pc:docMk/>
          <pc:sldMk cId="2673480046" sldId="257"/>
        </pc:sldMkLst>
        <pc:spChg chg="mod">
          <ac:chgData name="Linda Elisa Laakkonen" userId="3c6762a0-4c5f-4b14-8ebc-439ab8577e97" providerId="ADAL" clId="{721A3FB4-0B72-42F9-AEB2-03206A4D0B8B}" dt="2020-12-17T09:02:50.932" v="0" actId="20577"/>
          <ac:spMkLst>
            <pc:docMk/>
            <pc:sldMk cId="2673480046" sldId="257"/>
            <ac:spMk id="3" creationId="{1CB2060D-8449-4229-91A6-68DD75ABDBBE}"/>
          </ac:spMkLst>
        </pc:spChg>
      </pc:sldChg>
      <pc:sldChg chg="del">
        <pc:chgData name="Linda Elisa Laakkonen" userId="3c6762a0-4c5f-4b14-8ebc-439ab8577e97" providerId="ADAL" clId="{721A3FB4-0B72-42F9-AEB2-03206A4D0B8B}" dt="2020-12-17T10:02:45.534" v="64" actId="2696"/>
        <pc:sldMkLst>
          <pc:docMk/>
          <pc:sldMk cId="2621413946" sldId="260"/>
        </pc:sldMkLst>
      </pc:sldChg>
      <pc:sldChg chg="del">
        <pc:chgData name="Linda Elisa Laakkonen" userId="3c6762a0-4c5f-4b14-8ebc-439ab8577e97" providerId="ADAL" clId="{721A3FB4-0B72-42F9-AEB2-03206A4D0B8B}" dt="2020-12-17T10:02:47.104" v="65" actId="2696"/>
        <pc:sldMkLst>
          <pc:docMk/>
          <pc:sldMk cId="3209347755" sldId="261"/>
        </pc:sldMkLst>
      </pc:sldChg>
      <pc:sldChg chg="del">
        <pc:chgData name="Linda Elisa Laakkonen" userId="3c6762a0-4c5f-4b14-8ebc-439ab8577e97" providerId="ADAL" clId="{721A3FB4-0B72-42F9-AEB2-03206A4D0B8B}" dt="2020-12-17T10:02:47.543" v="66" actId="2696"/>
        <pc:sldMkLst>
          <pc:docMk/>
          <pc:sldMk cId="3378240598" sldId="263"/>
        </pc:sldMkLst>
      </pc:sldChg>
      <pc:sldChg chg="modSp del">
        <pc:chgData name="Linda Elisa Laakkonen" userId="3c6762a0-4c5f-4b14-8ebc-439ab8577e97" providerId="ADAL" clId="{721A3FB4-0B72-42F9-AEB2-03206A4D0B8B}" dt="2020-12-17T10:02:48.005" v="67" actId="2696"/>
        <pc:sldMkLst>
          <pc:docMk/>
          <pc:sldMk cId="313740467" sldId="265"/>
        </pc:sldMkLst>
        <pc:picChg chg="mod">
          <ac:chgData name="Linda Elisa Laakkonen" userId="3c6762a0-4c5f-4b14-8ebc-439ab8577e97" providerId="ADAL" clId="{721A3FB4-0B72-42F9-AEB2-03206A4D0B8B}" dt="2020-12-17T09:15:28.817" v="62" actId="14100"/>
          <ac:picMkLst>
            <pc:docMk/>
            <pc:sldMk cId="313740467" sldId="265"/>
            <ac:picMk id="5" creationId="{7007796E-22C9-4C10-8CBD-18312CFE7A50}"/>
          </ac:picMkLst>
        </pc:picChg>
        <pc:picChg chg="mod">
          <ac:chgData name="Linda Elisa Laakkonen" userId="3c6762a0-4c5f-4b14-8ebc-439ab8577e97" providerId="ADAL" clId="{721A3FB4-0B72-42F9-AEB2-03206A4D0B8B}" dt="2020-12-17T09:15:20.529" v="58" actId="1076"/>
          <ac:picMkLst>
            <pc:docMk/>
            <pc:sldMk cId="313740467" sldId="265"/>
            <ac:picMk id="7" creationId="{02CE1130-2CFA-485A-B036-D6AF7E0B012E}"/>
          </ac:picMkLst>
        </pc:picChg>
        <pc:picChg chg="mod">
          <ac:chgData name="Linda Elisa Laakkonen" userId="3c6762a0-4c5f-4b14-8ebc-439ab8577e97" providerId="ADAL" clId="{721A3FB4-0B72-42F9-AEB2-03206A4D0B8B}" dt="2020-12-17T09:15:32.733" v="63" actId="1076"/>
          <ac:picMkLst>
            <pc:docMk/>
            <pc:sldMk cId="313740467" sldId="265"/>
            <ac:picMk id="9" creationId="{1B0DB340-A2C2-4D5B-952D-A94F5CA0028F}"/>
          </ac:picMkLst>
        </pc:picChg>
      </pc:sldChg>
      <pc:sldChg chg="addSp delSp modSp add mod setBg setClrOvrMap">
        <pc:chgData name="Linda Elisa Laakkonen" userId="3c6762a0-4c5f-4b14-8ebc-439ab8577e97" providerId="ADAL" clId="{721A3FB4-0B72-42F9-AEB2-03206A4D0B8B}" dt="2020-12-17T10:27:29.357" v="111" actId="14100"/>
        <pc:sldMkLst>
          <pc:docMk/>
          <pc:sldMk cId="2175455295" sldId="265"/>
        </pc:sldMkLst>
        <pc:spChg chg="add del">
          <ac:chgData name="Linda Elisa Laakkonen" userId="3c6762a0-4c5f-4b14-8ebc-439ab8577e97" providerId="ADAL" clId="{721A3FB4-0B72-42F9-AEB2-03206A4D0B8B}" dt="2020-12-17T10:27:05.639" v="107" actId="26606"/>
          <ac:spMkLst>
            <pc:docMk/>
            <pc:sldMk cId="2175455295" sldId="265"/>
            <ac:spMk id="2" creationId="{14B7F168-4114-4CF8-8008-F01E90D90D60}"/>
          </ac:spMkLst>
        </pc:spChg>
        <pc:spChg chg="del">
          <ac:chgData name="Linda Elisa Laakkonen" userId="3c6762a0-4c5f-4b14-8ebc-439ab8577e97" providerId="ADAL" clId="{721A3FB4-0B72-42F9-AEB2-03206A4D0B8B}" dt="2020-12-17T10:21:29.501" v="78" actId="931"/>
          <ac:spMkLst>
            <pc:docMk/>
            <pc:sldMk cId="2175455295" sldId="265"/>
            <ac:spMk id="3" creationId="{B37F40D8-28EF-4329-B2D1-DA688271C91F}"/>
          </ac:spMkLst>
        </pc:spChg>
        <pc:spChg chg="add del mod">
          <ac:chgData name="Linda Elisa Laakkonen" userId="3c6762a0-4c5f-4b14-8ebc-439ab8577e97" providerId="ADAL" clId="{721A3FB4-0B72-42F9-AEB2-03206A4D0B8B}" dt="2020-12-17T10:26:55.991" v="101" actId="931"/>
          <ac:spMkLst>
            <pc:docMk/>
            <pc:sldMk cId="2175455295" sldId="265"/>
            <ac:spMk id="7" creationId="{6934FCD7-BC3D-48D9-8D28-E847B2901915}"/>
          </ac:spMkLst>
        </pc:spChg>
        <pc:spChg chg="add del">
          <ac:chgData name="Linda Elisa Laakkonen" userId="3c6762a0-4c5f-4b14-8ebc-439ab8577e97" providerId="ADAL" clId="{721A3FB4-0B72-42F9-AEB2-03206A4D0B8B}" dt="2020-12-17T10:21:55.281" v="92" actId="26606"/>
          <ac:spMkLst>
            <pc:docMk/>
            <pc:sldMk cId="2175455295" sldId="265"/>
            <ac:spMk id="10" creationId="{42A4FC2C-047E-45A5-965D-8E1E3BF09BC6}"/>
          </ac:spMkLst>
        </pc:spChg>
        <pc:spChg chg="add del">
          <ac:chgData name="Linda Elisa Laakkonen" userId="3c6762a0-4c5f-4b14-8ebc-439ab8577e97" providerId="ADAL" clId="{721A3FB4-0B72-42F9-AEB2-03206A4D0B8B}" dt="2020-12-17T10:21:53.367" v="88" actId="26606"/>
          <ac:spMkLst>
            <pc:docMk/>
            <pc:sldMk cId="2175455295" sldId="265"/>
            <ac:spMk id="12" creationId="{3B5F8FB9-93B9-4832-A062-85E1B6A5AFA4}"/>
          </ac:spMkLst>
        </pc:spChg>
        <pc:spChg chg="add del">
          <ac:chgData name="Linda Elisa Laakkonen" userId="3c6762a0-4c5f-4b14-8ebc-439ab8577e97" providerId="ADAL" clId="{721A3FB4-0B72-42F9-AEB2-03206A4D0B8B}" dt="2020-12-17T10:21:53.367" v="88" actId="26606"/>
          <ac:spMkLst>
            <pc:docMk/>
            <pc:sldMk cId="2175455295" sldId="265"/>
            <ac:spMk id="13" creationId="{F37E8EB2-7BE0-4F3D-921C-F4E9C2C14929}"/>
          </ac:spMkLst>
        </pc:spChg>
        <pc:spChg chg="add del">
          <ac:chgData name="Linda Elisa Laakkonen" userId="3c6762a0-4c5f-4b14-8ebc-439ab8577e97" providerId="ADAL" clId="{721A3FB4-0B72-42F9-AEB2-03206A4D0B8B}" dt="2020-12-17T10:26:58.676" v="105" actId="26606"/>
          <ac:spMkLst>
            <pc:docMk/>
            <pc:sldMk cId="2175455295" sldId="265"/>
            <ac:spMk id="14" creationId="{42A4FC2C-047E-45A5-965D-8E1E3BF09BC6}"/>
          </ac:spMkLst>
        </pc:spChg>
        <pc:spChg chg="add del">
          <ac:chgData name="Linda Elisa Laakkonen" userId="3c6762a0-4c5f-4b14-8ebc-439ab8577e97" providerId="ADAL" clId="{721A3FB4-0B72-42F9-AEB2-03206A4D0B8B}" dt="2020-12-17T10:21:47.295" v="84" actId="26606"/>
          <ac:spMkLst>
            <pc:docMk/>
            <pc:sldMk cId="2175455295" sldId="265"/>
            <ac:spMk id="15" creationId="{B775CD93-9DF2-48CB-9F57-1BCA9A46C7FA}"/>
          </ac:spMkLst>
        </pc:spChg>
        <pc:spChg chg="add del">
          <ac:chgData name="Linda Elisa Laakkonen" userId="3c6762a0-4c5f-4b14-8ebc-439ab8577e97" providerId="ADAL" clId="{721A3FB4-0B72-42F9-AEB2-03206A4D0B8B}" dt="2020-12-17T10:21:47.295" v="84" actId="26606"/>
          <ac:spMkLst>
            <pc:docMk/>
            <pc:sldMk cId="2175455295" sldId="265"/>
            <ac:spMk id="17" creationId="{6166C6D1-23AC-49C4-BA07-238E4E9F8CEB}"/>
          </ac:spMkLst>
        </pc:spChg>
        <pc:spChg chg="add del">
          <ac:chgData name="Linda Elisa Laakkonen" userId="3c6762a0-4c5f-4b14-8ebc-439ab8577e97" providerId="ADAL" clId="{721A3FB4-0B72-42F9-AEB2-03206A4D0B8B}" dt="2020-12-17T10:21:53.367" v="88" actId="26606"/>
          <ac:spMkLst>
            <pc:docMk/>
            <pc:sldMk cId="2175455295" sldId="265"/>
            <ac:spMk id="19" creationId="{E77AE46B-A945-4A7E-9911-903176079DD0}"/>
          </ac:spMkLst>
        </pc:spChg>
        <pc:spChg chg="add del">
          <ac:chgData name="Linda Elisa Laakkonen" userId="3c6762a0-4c5f-4b14-8ebc-439ab8577e97" providerId="ADAL" clId="{721A3FB4-0B72-42F9-AEB2-03206A4D0B8B}" dt="2020-12-17T10:21:54.582" v="90" actId="26606"/>
          <ac:spMkLst>
            <pc:docMk/>
            <pc:sldMk cId="2175455295" sldId="265"/>
            <ac:spMk id="21" creationId="{42A4FC2C-047E-45A5-965D-8E1E3BF09BC6}"/>
          </ac:spMkLst>
        </pc:spChg>
        <pc:picChg chg="add del mod">
          <ac:chgData name="Linda Elisa Laakkonen" userId="3c6762a0-4c5f-4b14-8ebc-439ab8577e97" providerId="ADAL" clId="{721A3FB4-0B72-42F9-AEB2-03206A4D0B8B}" dt="2020-12-17T10:26:42.845" v="100" actId="478"/>
          <ac:picMkLst>
            <pc:docMk/>
            <pc:sldMk cId="2175455295" sldId="265"/>
            <ac:picMk id="5" creationId="{F69852A3-6AA2-40D3-B037-C2C9A8495940}"/>
          </ac:picMkLst>
        </pc:picChg>
        <pc:picChg chg="add mod">
          <ac:chgData name="Linda Elisa Laakkonen" userId="3c6762a0-4c5f-4b14-8ebc-439ab8577e97" providerId="ADAL" clId="{721A3FB4-0B72-42F9-AEB2-03206A4D0B8B}" dt="2020-12-17T10:27:29.357" v="111" actId="14100"/>
          <ac:picMkLst>
            <pc:docMk/>
            <pc:sldMk cId="2175455295" sldId="265"/>
            <ac:picMk id="9" creationId="{7117402E-6CC0-40E9-9B98-25C216CBD5B7}"/>
          </ac:picMkLst>
        </pc:picChg>
      </pc:sldChg>
      <pc:sldChg chg="addSp delSp modSp add del mod setBg">
        <pc:chgData name="Linda Elisa Laakkonen" userId="3c6762a0-4c5f-4b14-8ebc-439ab8577e97" providerId="ADAL" clId="{721A3FB4-0B72-42F9-AEB2-03206A4D0B8B}" dt="2020-12-17T10:02:48.769" v="68" actId="2696"/>
        <pc:sldMkLst>
          <pc:docMk/>
          <pc:sldMk cId="1990506426" sldId="266"/>
        </pc:sldMkLst>
        <pc:spChg chg="del">
          <ac:chgData name="Linda Elisa Laakkonen" userId="3c6762a0-4c5f-4b14-8ebc-439ab8577e97" providerId="ADAL" clId="{721A3FB4-0B72-42F9-AEB2-03206A4D0B8B}" dt="2020-12-17T09:04:56.715" v="6" actId="26606"/>
          <ac:spMkLst>
            <pc:docMk/>
            <pc:sldMk cId="1990506426" sldId="266"/>
            <ac:spMk id="2" creationId="{A05ACCEA-743C-482B-A080-8D2580E88783}"/>
          </ac:spMkLst>
        </pc:spChg>
        <pc:spChg chg="del">
          <ac:chgData name="Linda Elisa Laakkonen" userId="3c6762a0-4c5f-4b14-8ebc-439ab8577e97" providerId="ADAL" clId="{721A3FB4-0B72-42F9-AEB2-03206A4D0B8B}" dt="2020-12-17T09:04:51.606" v="2" actId="931"/>
          <ac:spMkLst>
            <pc:docMk/>
            <pc:sldMk cId="1990506426" sldId="266"/>
            <ac:spMk id="3" creationId="{7FC9A86F-FC5B-4BEA-A2E8-B750DB665A45}"/>
          </ac:spMkLst>
        </pc:spChg>
        <pc:spChg chg="add del">
          <ac:chgData name="Linda Elisa Laakkonen" userId="3c6762a0-4c5f-4b14-8ebc-439ab8577e97" providerId="ADAL" clId="{721A3FB4-0B72-42F9-AEB2-03206A4D0B8B}" dt="2020-12-17T09:13:29.497" v="25" actId="26606"/>
          <ac:spMkLst>
            <pc:docMk/>
            <pc:sldMk cId="1990506426" sldId="266"/>
            <ac:spMk id="7" creationId="{B94BF6D8-BAB7-4EB4-9B19-BB8B2F0F700E}"/>
          </ac:spMkLst>
        </pc:spChg>
        <pc:spChg chg="add del">
          <ac:chgData name="Linda Elisa Laakkonen" userId="3c6762a0-4c5f-4b14-8ebc-439ab8577e97" providerId="ADAL" clId="{721A3FB4-0B72-42F9-AEB2-03206A4D0B8B}" dt="2020-12-17T09:13:16.949" v="21" actId="26606"/>
          <ac:spMkLst>
            <pc:docMk/>
            <pc:sldMk cId="1990506426" sldId="266"/>
            <ac:spMk id="10" creationId="{42A4FC2C-047E-45A5-965D-8E1E3BF09BC6}"/>
          </ac:spMkLst>
        </pc:spChg>
        <pc:spChg chg="add del">
          <ac:chgData name="Linda Elisa Laakkonen" userId="3c6762a0-4c5f-4b14-8ebc-439ab8577e97" providerId="ADAL" clId="{721A3FB4-0B72-42F9-AEB2-03206A4D0B8B}" dt="2020-12-17T09:13:29.497" v="25" actId="26606"/>
          <ac:spMkLst>
            <pc:docMk/>
            <pc:sldMk cId="1990506426" sldId="266"/>
            <ac:spMk id="12" creationId="{37B034CC-A61E-4904-9250-1F6CA110399C}"/>
          </ac:spMkLst>
        </pc:spChg>
        <pc:spChg chg="add del">
          <ac:chgData name="Linda Elisa Laakkonen" userId="3c6762a0-4c5f-4b14-8ebc-439ab8577e97" providerId="ADAL" clId="{721A3FB4-0B72-42F9-AEB2-03206A4D0B8B}" dt="2020-12-17T09:13:29.497" v="25" actId="26606"/>
          <ac:spMkLst>
            <pc:docMk/>
            <pc:sldMk cId="1990506426" sldId="266"/>
            <ac:spMk id="14" creationId="{0131680D-382A-48A4-80B7-2CE951EAFD60}"/>
          </ac:spMkLst>
        </pc:spChg>
        <pc:spChg chg="add del">
          <ac:chgData name="Linda Elisa Laakkonen" userId="3c6762a0-4c5f-4b14-8ebc-439ab8577e97" providerId="ADAL" clId="{721A3FB4-0B72-42F9-AEB2-03206A4D0B8B}" dt="2020-12-17T09:13:16.086" v="18" actId="26606"/>
          <ac:spMkLst>
            <pc:docMk/>
            <pc:sldMk cId="1990506426" sldId="266"/>
            <ac:spMk id="15" creationId="{8B089790-F4B6-46A7-BB28-7B74A9A9EFDC}"/>
          </ac:spMkLst>
        </pc:spChg>
        <pc:spChg chg="add del">
          <ac:chgData name="Linda Elisa Laakkonen" userId="3c6762a0-4c5f-4b14-8ebc-439ab8577e97" providerId="ADAL" clId="{721A3FB4-0B72-42F9-AEB2-03206A4D0B8B}" dt="2020-12-17T09:13:29.497" v="25" actId="26606"/>
          <ac:spMkLst>
            <pc:docMk/>
            <pc:sldMk cId="1990506426" sldId="266"/>
            <ac:spMk id="16" creationId="{554C44F0-F390-48A8-974F-CAC9A33FFE39}"/>
          </ac:spMkLst>
        </pc:spChg>
        <pc:spChg chg="add">
          <ac:chgData name="Linda Elisa Laakkonen" userId="3c6762a0-4c5f-4b14-8ebc-439ab8577e97" providerId="ADAL" clId="{721A3FB4-0B72-42F9-AEB2-03206A4D0B8B}" dt="2020-12-17T09:13:29.503" v="26" actId="26606"/>
          <ac:spMkLst>
            <pc:docMk/>
            <pc:sldMk cId="1990506426" sldId="266"/>
            <ac:spMk id="18" creationId="{42A4FC2C-047E-45A5-965D-8E1E3BF09BC6}"/>
          </ac:spMkLst>
        </pc:spChg>
        <pc:spChg chg="add del">
          <ac:chgData name="Linda Elisa Laakkonen" userId="3c6762a0-4c5f-4b14-8ebc-439ab8577e97" providerId="ADAL" clId="{721A3FB4-0B72-42F9-AEB2-03206A4D0B8B}" dt="2020-12-17T09:13:16.947" v="20" actId="26606"/>
          <ac:spMkLst>
            <pc:docMk/>
            <pc:sldMk cId="1990506426" sldId="266"/>
            <ac:spMk id="23" creationId="{42A4FC2C-047E-45A5-965D-8E1E3BF09BC6}"/>
          </ac:spMkLst>
        </pc:spChg>
        <pc:grpChg chg="add del">
          <ac:chgData name="Linda Elisa Laakkonen" userId="3c6762a0-4c5f-4b14-8ebc-439ab8577e97" providerId="ADAL" clId="{721A3FB4-0B72-42F9-AEB2-03206A4D0B8B}" dt="2020-12-17T09:13:16.086" v="18" actId="26606"/>
          <ac:grpSpMkLst>
            <pc:docMk/>
            <pc:sldMk cId="1990506426" sldId="266"/>
            <ac:grpSpMk id="17" creationId="{9DE3F54D-33BC-4382-A2AB-5E002F0F1166}"/>
          </ac:grpSpMkLst>
        </pc:grpChg>
        <pc:picChg chg="add mod">
          <ac:chgData name="Linda Elisa Laakkonen" userId="3c6762a0-4c5f-4b14-8ebc-439ab8577e97" providerId="ADAL" clId="{721A3FB4-0B72-42F9-AEB2-03206A4D0B8B}" dt="2020-12-17T09:14:13.620" v="46" actId="1076"/>
          <ac:picMkLst>
            <pc:docMk/>
            <pc:sldMk cId="1990506426" sldId="266"/>
            <ac:picMk id="5" creationId="{C8564E9F-C3F1-491F-ADB4-3FABBB9887AB}"/>
          </ac:picMkLst>
        </pc:picChg>
      </pc:sldChg>
      <pc:sldChg chg="addSp delSp modSp add">
        <pc:chgData name="Linda Elisa Laakkonen" userId="3c6762a0-4c5f-4b14-8ebc-439ab8577e97" providerId="ADAL" clId="{721A3FB4-0B72-42F9-AEB2-03206A4D0B8B}" dt="2020-12-17T10:47:36.704" v="192" actId="1076"/>
        <pc:sldMkLst>
          <pc:docMk/>
          <pc:sldMk cId="4072304632" sldId="266"/>
        </pc:sldMkLst>
        <pc:spChg chg="del">
          <ac:chgData name="Linda Elisa Laakkonen" userId="3c6762a0-4c5f-4b14-8ebc-439ab8577e97" providerId="ADAL" clId="{721A3FB4-0B72-42F9-AEB2-03206A4D0B8B}" dt="2020-12-17T10:28:49.658" v="112" actId="931"/>
          <ac:spMkLst>
            <pc:docMk/>
            <pc:sldMk cId="4072304632" sldId="266"/>
            <ac:spMk id="3" creationId="{C85C2DA5-A7B9-4CF0-B1B1-FE60E596D04E}"/>
          </ac:spMkLst>
        </pc:spChg>
        <pc:spChg chg="add del mod">
          <ac:chgData name="Linda Elisa Laakkonen" userId="3c6762a0-4c5f-4b14-8ebc-439ab8577e97" providerId="ADAL" clId="{721A3FB4-0B72-42F9-AEB2-03206A4D0B8B}" dt="2020-12-17T10:47:18.626" v="185" actId="931"/>
          <ac:spMkLst>
            <pc:docMk/>
            <pc:sldMk cId="4072304632" sldId="266"/>
            <ac:spMk id="7" creationId="{9FAFD68E-DE90-48E1-8D47-772CC127AD71}"/>
          </ac:spMkLst>
        </pc:spChg>
        <pc:picChg chg="add del mod">
          <ac:chgData name="Linda Elisa Laakkonen" userId="3c6762a0-4c5f-4b14-8ebc-439ab8577e97" providerId="ADAL" clId="{721A3FB4-0B72-42F9-AEB2-03206A4D0B8B}" dt="2020-12-17T10:47:02.501" v="184" actId="478"/>
          <ac:picMkLst>
            <pc:docMk/>
            <pc:sldMk cId="4072304632" sldId="266"/>
            <ac:picMk id="5" creationId="{BF7B8966-3647-4A01-B4C7-B754DEDD8F38}"/>
          </ac:picMkLst>
        </pc:picChg>
        <pc:picChg chg="add mod">
          <ac:chgData name="Linda Elisa Laakkonen" userId="3c6762a0-4c5f-4b14-8ebc-439ab8577e97" providerId="ADAL" clId="{721A3FB4-0B72-42F9-AEB2-03206A4D0B8B}" dt="2020-12-17T10:47:36.704" v="192" actId="1076"/>
          <ac:picMkLst>
            <pc:docMk/>
            <pc:sldMk cId="4072304632" sldId="266"/>
            <ac:picMk id="9" creationId="{11FF8EB9-7BC6-478F-A8A4-76B2371DF474}"/>
          </ac:picMkLst>
        </pc:picChg>
      </pc:sldChg>
      <pc:sldChg chg="addSp delSp modSp add del mod setBg">
        <pc:chgData name="Linda Elisa Laakkonen" userId="3c6762a0-4c5f-4b14-8ebc-439ab8577e97" providerId="ADAL" clId="{721A3FB4-0B72-42F9-AEB2-03206A4D0B8B}" dt="2020-12-17T10:02:49.137" v="69" actId="2696"/>
        <pc:sldMkLst>
          <pc:docMk/>
          <pc:sldMk cId="2210788954" sldId="267"/>
        </pc:sldMkLst>
        <pc:spChg chg="del">
          <ac:chgData name="Linda Elisa Laakkonen" userId="3c6762a0-4c5f-4b14-8ebc-439ab8577e97" providerId="ADAL" clId="{721A3FB4-0B72-42F9-AEB2-03206A4D0B8B}" dt="2020-12-17T09:13:02.786" v="16" actId="26606"/>
          <ac:spMkLst>
            <pc:docMk/>
            <pc:sldMk cId="2210788954" sldId="267"/>
            <ac:spMk id="2" creationId="{115ACEF6-A29A-458B-BCE7-1BA5F2FE67D4}"/>
          </ac:spMkLst>
        </pc:spChg>
        <pc:spChg chg="del">
          <ac:chgData name="Linda Elisa Laakkonen" userId="3c6762a0-4c5f-4b14-8ebc-439ab8577e97" providerId="ADAL" clId="{721A3FB4-0B72-42F9-AEB2-03206A4D0B8B}" dt="2020-12-17T09:13:00.668" v="13" actId="931"/>
          <ac:spMkLst>
            <pc:docMk/>
            <pc:sldMk cId="2210788954" sldId="267"/>
            <ac:spMk id="3" creationId="{D8193177-A6C6-4E1F-84E5-87C529DFEA52}"/>
          </ac:spMkLst>
        </pc:spChg>
        <pc:spChg chg="add">
          <ac:chgData name="Linda Elisa Laakkonen" userId="3c6762a0-4c5f-4b14-8ebc-439ab8577e97" providerId="ADAL" clId="{721A3FB4-0B72-42F9-AEB2-03206A4D0B8B}" dt="2020-12-17T09:13:02.786" v="16" actId="26606"/>
          <ac:spMkLst>
            <pc:docMk/>
            <pc:sldMk cId="2210788954" sldId="267"/>
            <ac:spMk id="10" creationId="{42A4FC2C-047E-45A5-965D-8E1E3BF09BC6}"/>
          </ac:spMkLst>
        </pc:spChg>
        <pc:picChg chg="add mod">
          <ac:chgData name="Linda Elisa Laakkonen" userId="3c6762a0-4c5f-4b14-8ebc-439ab8577e97" providerId="ADAL" clId="{721A3FB4-0B72-42F9-AEB2-03206A4D0B8B}" dt="2020-12-17T09:13:02.786" v="16" actId="26606"/>
          <ac:picMkLst>
            <pc:docMk/>
            <pc:sldMk cId="2210788954" sldId="267"/>
            <ac:picMk id="5" creationId="{E8B7E513-D4CE-4EF0-B403-DED7972D8AA3}"/>
          </ac:picMkLst>
        </pc:picChg>
      </pc:sldChg>
      <pc:sldChg chg="addSp delSp modSp add">
        <pc:chgData name="Linda Elisa Laakkonen" userId="3c6762a0-4c5f-4b14-8ebc-439ab8577e97" providerId="ADAL" clId="{721A3FB4-0B72-42F9-AEB2-03206A4D0B8B}" dt="2020-12-17T10:39:02.169" v="127" actId="1076"/>
        <pc:sldMkLst>
          <pc:docMk/>
          <pc:sldMk cId="3621794617" sldId="267"/>
        </pc:sldMkLst>
        <pc:spChg chg="del">
          <ac:chgData name="Linda Elisa Laakkonen" userId="3c6762a0-4c5f-4b14-8ebc-439ab8577e97" providerId="ADAL" clId="{721A3FB4-0B72-42F9-AEB2-03206A4D0B8B}" dt="2020-12-17T10:38:32.507" v="120" actId="931"/>
          <ac:spMkLst>
            <pc:docMk/>
            <pc:sldMk cId="3621794617" sldId="267"/>
            <ac:spMk id="3" creationId="{0787B975-DF38-46A4-8B0E-F238256D4CEC}"/>
          </ac:spMkLst>
        </pc:spChg>
        <pc:picChg chg="add mod">
          <ac:chgData name="Linda Elisa Laakkonen" userId="3c6762a0-4c5f-4b14-8ebc-439ab8577e97" providerId="ADAL" clId="{721A3FB4-0B72-42F9-AEB2-03206A4D0B8B}" dt="2020-12-17T10:39:02.169" v="127" actId="1076"/>
          <ac:picMkLst>
            <pc:docMk/>
            <pc:sldMk cId="3621794617" sldId="267"/>
            <ac:picMk id="5" creationId="{E09F534F-4A9C-4D7A-B181-AFBC63584FF6}"/>
          </ac:picMkLst>
        </pc:picChg>
      </pc:sldChg>
      <pc:sldChg chg="addSp delSp modSp add mod setBg">
        <pc:chgData name="Linda Elisa Laakkonen" userId="3c6762a0-4c5f-4b14-8ebc-439ab8577e97" providerId="ADAL" clId="{721A3FB4-0B72-42F9-AEB2-03206A4D0B8B}" dt="2020-12-17T10:44:01.047" v="164" actId="1076"/>
        <pc:sldMkLst>
          <pc:docMk/>
          <pc:sldMk cId="2652594959" sldId="268"/>
        </pc:sldMkLst>
        <pc:spChg chg="del mod">
          <ac:chgData name="Linda Elisa Laakkonen" userId="3c6762a0-4c5f-4b14-8ebc-439ab8577e97" providerId="ADAL" clId="{721A3FB4-0B72-42F9-AEB2-03206A4D0B8B}" dt="2020-12-17T10:39:54.594" v="132" actId="478"/>
          <ac:spMkLst>
            <pc:docMk/>
            <pc:sldMk cId="2652594959" sldId="268"/>
            <ac:spMk id="2" creationId="{5C58CED8-4F8C-4542-82D6-EC499477B4F2}"/>
          </ac:spMkLst>
        </pc:spChg>
        <pc:spChg chg="del">
          <ac:chgData name="Linda Elisa Laakkonen" userId="3c6762a0-4c5f-4b14-8ebc-439ab8577e97" providerId="ADAL" clId="{721A3FB4-0B72-42F9-AEB2-03206A4D0B8B}" dt="2020-12-17T10:39:45.797" v="128" actId="931"/>
          <ac:spMkLst>
            <pc:docMk/>
            <pc:sldMk cId="2652594959" sldId="268"/>
            <ac:spMk id="3" creationId="{DCF45785-16B4-4C9E-A70D-A9359346C532}"/>
          </ac:spMkLst>
        </pc:spChg>
        <pc:spChg chg="add del">
          <ac:chgData name="Linda Elisa Laakkonen" userId="3c6762a0-4c5f-4b14-8ebc-439ab8577e97" providerId="ADAL" clId="{721A3FB4-0B72-42F9-AEB2-03206A4D0B8B}" dt="2020-12-17T10:40:56.739" v="147" actId="26606"/>
          <ac:spMkLst>
            <pc:docMk/>
            <pc:sldMk cId="2652594959" sldId="268"/>
            <ac:spMk id="14" creationId="{FABB624F-BF77-4AE1-B71D-2D681D4731B8}"/>
          </ac:spMkLst>
        </pc:spChg>
        <pc:picChg chg="add mod">
          <ac:chgData name="Linda Elisa Laakkonen" userId="3c6762a0-4c5f-4b14-8ebc-439ab8577e97" providerId="ADAL" clId="{721A3FB4-0B72-42F9-AEB2-03206A4D0B8B}" dt="2020-12-17T10:43:40.709" v="162" actId="14100"/>
          <ac:picMkLst>
            <pc:docMk/>
            <pc:sldMk cId="2652594959" sldId="268"/>
            <ac:picMk id="5" creationId="{F2430CE7-CE13-4264-A0C8-2CC984BA4EFB}"/>
          </ac:picMkLst>
        </pc:picChg>
        <pc:picChg chg="add mod">
          <ac:chgData name="Linda Elisa Laakkonen" userId="3c6762a0-4c5f-4b14-8ebc-439ab8577e97" providerId="ADAL" clId="{721A3FB4-0B72-42F9-AEB2-03206A4D0B8B}" dt="2020-12-17T10:43:25.339" v="159" actId="14100"/>
          <ac:picMkLst>
            <pc:docMk/>
            <pc:sldMk cId="2652594959" sldId="268"/>
            <ac:picMk id="7" creationId="{AF2B2624-D41F-4007-9504-5E6FD142FDD1}"/>
          </ac:picMkLst>
        </pc:picChg>
        <pc:picChg chg="add mod">
          <ac:chgData name="Linda Elisa Laakkonen" userId="3c6762a0-4c5f-4b14-8ebc-439ab8577e97" providerId="ADAL" clId="{721A3FB4-0B72-42F9-AEB2-03206A4D0B8B}" dt="2020-12-17T10:44:01.047" v="164" actId="1076"/>
          <ac:picMkLst>
            <pc:docMk/>
            <pc:sldMk cId="2652594959" sldId="268"/>
            <ac:picMk id="9" creationId="{91568DB6-119A-4B3A-BB68-DE79A1615DB9}"/>
          </ac:picMkLst>
        </pc:picChg>
      </pc:sldChg>
      <pc:sldChg chg="addSp delSp modSp add del mod setBg setClrOvrMap">
        <pc:chgData name="Linda Elisa Laakkonen" userId="3c6762a0-4c5f-4b14-8ebc-439ab8577e97" providerId="ADAL" clId="{721A3FB4-0B72-42F9-AEB2-03206A4D0B8B}" dt="2020-12-17T10:02:49.752" v="70" actId="2696"/>
        <pc:sldMkLst>
          <pc:docMk/>
          <pc:sldMk cId="3790922003" sldId="268"/>
        </pc:sldMkLst>
        <pc:spChg chg="add del">
          <ac:chgData name="Linda Elisa Laakkonen" userId="3c6762a0-4c5f-4b14-8ebc-439ab8577e97" providerId="ADAL" clId="{721A3FB4-0B72-42F9-AEB2-03206A4D0B8B}" dt="2020-12-17T09:14:06.333" v="44" actId="26606"/>
          <ac:spMkLst>
            <pc:docMk/>
            <pc:sldMk cId="3790922003" sldId="268"/>
            <ac:spMk id="2" creationId="{61DB19AD-319A-4F40-91C4-91200F513630}"/>
          </ac:spMkLst>
        </pc:spChg>
        <pc:spChg chg="del">
          <ac:chgData name="Linda Elisa Laakkonen" userId="3c6762a0-4c5f-4b14-8ebc-439ab8577e97" providerId="ADAL" clId="{721A3FB4-0B72-42F9-AEB2-03206A4D0B8B}" dt="2020-12-17T09:13:51.860" v="29" actId="931"/>
          <ac:spMkLst>
            <pc:docMk/>
            <pc:sldMk cId="3790922003" sldId="268"/>
            <ac:spMk id="3" creationId="{ACB97AB7-5176-4396-9AA9-7140E1126ED7}"/>
          </ac:spMkLst>
        </pc:spChg>
        <pc:spChg chg="add del">
          <ac:chgData name="Linda Elisa Laakkonen" userId="3c6762a0-4c5f-4b14-8ebc-439ab8577e97" providerId="ADAL" clId="{721A3FB4-0B72-42F9-AEB2-03206A4D0B8B}" dt="2020-12-17T09:13:58.761" v="33" actId="26606"/>
          <ac:spMkLst>
            <pc:docMk/>
            <pc:sldMk cId="3790922003" sldId="268"/>
            <ac:spMk id="10" creationId="{42A4FC2C-047E-45A5-965D-8E1E3BF09BC6}"/>
          </ac:spMkLst>
        </pc:spChg>
        <pc:spChg chg="add del">
          <ac:chgData name="Linda Elisa Laakkonen" userId="3c6762a0-4c5f-4b14-8ebc-439ab8577e97" providerId="ADAL" clId="{721A3FB4-0B72-42F9-AEB2-03206A4D0B8B}" dt="2020-12-17T09:14:00.195" v="35" actId="26606"/>
          <ac:spMkLst>
            <pc:docMk/>
            <pc:sldMk cId="3790922003" sldId="268"/>
            <ac:spMk id="12" creationId="{61DB19AD-319A-4F40-91C4-91200F513630}"/>
          </ac:spMkLst>
        </pc:spChg>
        <pc:spChg chg="add del">
          <ac:chgData name="Linda Elisa Laakkonen" userId="3c6762a0-4c5f-4b14-8ebc-439ab8577e97" providerId="ADAL" clId="{721A3FB4-0B72-42F9-AEB2-03206A4D0B8B}" dt="2020-12-17T09:14:02.583" v="37" actId="26606"/>
          <ac:spMkLst>
            <pc:docMk/>
            <pc:sldMk cId="3790922003" sldId="268"/>
            <ac:spMk id="14" creationId="{61DB19AD-319A-4F40-91C4-91200F513630}"/>
          </ac:spMkLst>
        </pc:spChg>
        <pc:spChg chg="add del">
          <ac:chgData name="Linda Elisa Laakkonen" userId="3c6762a0-4c5f-4b14-8ebc-439ab8577e97" providerId="ADAL" clId="{721A3FB4-0B72-42F9-AEB2-03206A4D0B8B}" dt="2020-12-17T09:14:03.719" v="39" actId="26606"/>
          <ac:spMkLst>
            <pc:docMk/>
            <pc:sldMk cId="3790922003" sldId="268"/>
            <ac:spMk id="16" creationId="{61DB19AD-319A-4F40-91C4-91200F513630}"/>
          </ac:spMkLst>
        </pc:spChg>
        <pc:spChg chg="add del">
          <ac:chgData name="Linda Elisa Laakkonen" userId="3c6762a0-4c5f-4b14-8ebc-439ab8577e97" providerId="ADAL" clId="{721A3FB4-0B72-42F9-AEB2-03206A4D0B8B}" dt="2020-12-17T09:14:04.583" v="41" actId="26606"/>
          <ac:spMkLst>
            <pc:docMk/>
            <pc:sldMk cId="3790922003" sldId="268"/>
            <ac:spMk id="18" creationId="{42A4FC2C-047E-45A5-965D-8E1E3BF09BC6}"/>
          </ac:spMkLst>
        </pc:spChg>
        <pc:spChg chg="add del">
          <ac:chgData name="Linda Elisa Laakkonen" userId="3c6762a0-4c5f-4b14-8ebc-439ab8577e97" providerId="ADAL" clId="{721A3FB4-0B72-42F9-AEB2-03206A4D0B8B}" dt="2020-12-17T09:14:06.328" v="43" actId="26606"/>
          <ac:spMkLst>
            <pc:docMk/>
            <pc:sldMk cId="3790922003" sldId="268"/>
            <ac:spMk id="20" creationId="{61DB19AD-319A-4F40-91C4-91200F513630}"/>
          </ac:spMkLst>
        </pc:spChg>
        <pc:spChg chg="add">
          <ac:chgData name="Linda Elisa Laakkonen" userId="3c6762a0-4c5f-4b14-8ebc-439ab8577e97" providerId="ADAL" clId="{721A3FB4-0B72-42F9-AEB2-03206A4D0B8B}" dt="2020-12-17T09:14:06.333" v="44" actId="26606"/>
          <ac:spMkLst>
            <pc:docMk/>
            <pc:sldMk cId="3790922003" sldId="268"/>
            <ac:spMk id="22" creationId="{42A4FC2C-047E-45A5-965D-8E1E3BF09BC6}"/>
          </ac:spMkLst>
        </pc:spChg>
        <pc:picChg chg="add mod">
          <ac:chgData name="Linda Elisa Laakkonen" userId="3c6762a0-4c5f-4b14-8ebc-439ab8577e97" providerId="ADAL" clId="{721A3FB4-0B72-42F9-AEB2-03206A4D0B8B}" dt="2020-12-17T09:14:10.549" v="45" actId="1076"/>
          <ac:picMkLst>
            <pc:docMk/>
            <pc:sldMk cId="3790922003" sldId="268"/>
            <ac:picMk id="5" creationId="{82BD57FE-810C-4E51-A035-6235392DFC4E}"/>
          </ac:picMkLst>
        </pc:picChg>
      </pc:sldChg>
      <pc:sldChg chg="addSp delSp modSp add">
        <pc:chgData name="Linda Elisa Laakkonen" userId="3c6762a0-4c5f-4b14-8ebc-439ab8577e97" providerId="ADAL" clId="{721A3FB4-0B72-42F9-AEB2-03206A4D0B8B}" dt="2020-12-17T10:45:20.198" v="169" actId="1076"/>
        <pc:sldMkLst>
          <pc:docMk/>
          <pc:sldMk cId="2459182618" sldId="269"/>
        </pc:sldMkLst>
        <pc:spChg chg="del">
          <ac:chgData name="Linda Elisa Laakkonen" userId="3c6762a0-4c5f-4b14-8ebc-439ab8577e97" providerId="ADAL" clId="{721A3FB4-0B72-42F9-AEB2-03206A4D0B8B}" dt="2020-12-17T10:44:53.831" v="165" actId="931"/>
          <ac:spMkLst>
            <pc:docMk/>
            <pc:sldMk cId="2459182618" sldId="269"/>
            <ac:spMk id="3" creationId="{8D2E7EE1-62A3-4B01-B81D-78C7C36BC5CD}"/>
          </ac:spMkLst>
        </pc:spChg>
        <pc:picChg chg="add mod">
          <ac:chgData name="Linda Elisa Laakkonen" userId="3c6762a0-4c5f-4b14-8ebc-439ab8577e97" providerId="ADAL" clId="{721A3FB4-0B72-42F9-AEB2-03206A4D0B8B}" dt="2020-12-17T10:45:20.198" v="169" actId="1076"/>
          <ac:picMkLst>
            <pc:docMk/>
            <pc:sldMk cId="2459182618" sldId="269"/>
            <ac:picMk id="5" creationId="{9692AC8E-41CC-495A-8571-E34EC723774E}"/>
          </ac:picMkLst>
        </pc:picChg>
      </pc:sldChg>
      <pc:sldChg chg="addSp delSp modSp add">
        <pc:chgData name="Linda Elisa Laakkonen" userId="3c6762a0-4c5f-4b14-8ebc-439ab8577e97" providerId="ADAL" clId="{721A3FB4-0B72-42F9-AEB2-03206A4D0B8B}" dt="2020-12-17T10:45:54.248" v="176" actId="1076"/>
        <pc:sldMkLst>
          <pc:docMk/>
          <pc:sldMk cId="3999863123" sldId="270"/>
        </pc:sldMkLst>
        <pc:spChg chg="del">
          <ac:chgData name="Linda Elisa Laakkonen" userId="3c6762a0-4c5f-4b14-8ebc-439ab8577e97" providerId="ADAL" clId="{721A3FB4-0B72-42F9-AEB2-03206A4D0B8B}" dt="2020-12-17T10:45:41.094" v="170" actId="931"/>
          <ac:spMkLst>
            <pc:docMk/>
            <pc:sldMk cId="3999863123" sldId="270"/>
            <ac:spMk id="3" creationId="{25EAA40D-14C2-4091-B812-3108E6C0643D}"/>
          </ac:spMkLst>
        </pc:spChg>
        <pc:picChg chg="add mod">
          <ac:chgData name="Linda Elisa Laakkonen" userId="3c6762a0-4c5f-4b14-8ebc-439ab8577e97" providerId="ADAL" clId="{721A3FB4-0B72-42F9-AEB2-03206A4D0B8B}" dt="2020-12-17T10:45:54.248" v="176" actId="1076"/>
          <ac:picMkLst>
            <pc:docMk/>
            <pc:sldMk cId="3999863123" sldId="270"/>
            <ac:picMk id="5" creationId="{825542F9-664B-4FE4-BDF1-63C0DDB742EF}"/>
          </ac:picMkLst>
        </pc:picChg>
      </pc:sldChg>
      <pc:sldChg chg="addSp delSp modSp add">
        <pc:chgData name="Linda Elisa Laakkonen" userId="3c6762a0-4c5f-4b14-8ebc-439ab8577e97" providerId="ADAL" clId="{721A3FB4-0B72-42F9-AEB2-03206A4D0B8B}" dt="2020-12-17T10:46:36.119" v="183" actId="1076"/>
        <pc:sldMkLst>
          <pc:docMk/>
          <pc:sldMk cId="353779906" sldId="271"/>
        </pc:sldMkLst>
        <pc:spChg chg="del">
          <ac:chgData name="Linda Elisa Laakkonen" userId="3c6762a0-4c5f-4b14-8ebc-439ab8577e97" providerId="ADAL" clId="{721A3FB4-0B72-42F9-AEB2-03206A4D0B8B}" dt="2020-12-17T10:46:25.867" v="177" actId="931"/>
          <ac:spMkLst>
            <pc:docMk/>
            <pc:sldMk cId="353779906" sldId="271"/>
            <ac:spMk id="3" creationId="{23E4DD0B-6589-4D73-9356-4BC7A29294D1}"/>
          </ac:spMkLst>
        </pc:spChg>
        <pc:picChg chg="add mod">
          <ac:chgData name="Linda Elisa Laakkonen" userId="3c6762a0-4c5f-4b14-8ebc-439ab8577e97" providerId="ADAL" clId="{721A3FB4-0B72-42F9-AEB2-03206A4D0B8B}" dt="2020-12-17T10:46:36.119" v="183" actId="1076"/>
          <ac:picMkLst>
            <pc:docMk/>
            <pc:sldMk cId="353779906" sldId="271"/>
            <ac:picMk id="5" creationId="{B8925681-5414-4939-9837-5F7B8BC205CF}"/>
          </ac:picMkLst>
        </pc:picChg>
      </pc:sldChg>
    </pc:docChg>
  </pc:docChgLst>
  <pc:docChgLst>
    <pc:chgData name="Linda Elisa Laakkonen" userId="3c6762a0-4c5f-4b14-8ebc-439ab8577e97" providerId="ADAL" clId="{6B73118C-B650-4362-A74F-C8C90E49ACB6}"/>
    <pc:docChg chg="undo custSel mod addSld delSld modSld sldOrd">
      <pc:chgData name="Linda Elisa Laakkonen" userId="3c6762a0-4c5f-4b14-8ebc-439ab8577e97" providerId="ADAL" clId="{6B73118C-B650-4362-A74F-C8C90E49ACB6}" dt="2021-01-25T10:57:04.986" v="1180" actId="1076"/>
      <pc:docMkLst>
        <pc:docMk/>
      </pc:docMkLst>
      <pc:sldChg chg="modSp">
        <pc:chgData name="Linda Elisa Laakkonen" userId="3c6762a0-4c5f-4b14-8ebc-439ab8577e97" providerId="ADAL" clId="{6B73118C-B650-4362-A74F-C8C90E49ACB6}" dt="2021-01-15T12:58:32.056" v="11" actId="20577"/>
        <pc:sldMkLst>
          <pc:docMk/>
          <pc:sldMk cId="2758826010" sldId="258"/>
        </pc:sldMkLst>
        <pc:spChg chg="mod">
          <ac:chgData name="Linda Elisa Laakkonen" userId="3c6762a0-4c5f-4b14-8ebc-439ab8577e97" providerId="ADAL" clId="{6B73118C-B650-4362-A74F-C8C90E49ACB6}" dt="2021-01-15T12:58:32.056" v="11" actId="20577"/>
          <ac:spMkLst>
            <pc:docMk/>
            <pc:sldMk cId="2758826010" sldId="258"/>
            <ac:spMk id="3" creationId="{CDF58B68-C8AE-4DCC-AF05-570315A94ADA}"/>
          </ac:spMkLst>
        </pc:spChg>
      </pc:sldChg>
      <pc:sldChg chg="del">
        <pc:chgData name="Linda Elisa Laakkonen" userId="3c6762a0-4c5f-4b14-8ebc-439ab8577e97" providerId="ADAL" clId="{6B73118C-B650-4362-A74F-C8C90E49ACB6}" dt="2021-01-15T12:58:45.368" v="12" actId="2696"/>
        <pc:sldMkLst>
          <pc:docMk/>
          <pc:sldMk cId="2652594959" sldId="268"/>
        </pc:sldMkLst>
      </pc:sldChg>
      <pc:sldChg chg="addSp delSp modSp">
        <pc:chgData name="Linda Elisa Laakkonen" userId="3c6762a0-4c5f-4b14-8ebc-439ab8577e97" providerId="ADAL" clId="{6B73118C-B650-4362-A74F-C8C90E49ACB6}" dt="2021-01-15T13:32:34.969" v="610" actId="20577"/>
        <pc:sldMkLst>
          <pc:docMk/>
          <pc:sldMk cId="2566374761" sldId="272"/>
        </pc:sldMkLst>
        <pc:spChg chg="add mod">
          <ac:chgData name="Linda Elisa Laakkonen" userId="3c6762a0-4c5f-4b14-8ebc-439ab8577e97" providerId="ADAL" clId="{6B73118C-B650-4362-A74F-C8C90E49ACB6}" dt="2021-01-15T13:32:34.969" v="610" actId="20577"/>
          <ac:spMkLst>
            <pc:docMk/>
            <pc:sldMk cId="2566374761" sldId="272"/>
            <ac:spMk id="12" creationId="{00951105-DAF3-49F6-A3D1-2C47CC6D4337}"/>
          </ac:spMkLst>
        </pc:spChg>
        <pc:spChg chg="add">
          <ac:chgData name="Linda Elisa Laakkonen" userId="3c6762a0-4c5f-4b14-8ebc-439ab8577e97" providerId="ADAL" clId="{6B73118C-B650-4362-A74F-C8C90E49ACB6}" dt="2021-01-15T13:09:04.439" v="142" actId="26606"/>
          <ac:spMkLst>
            <pc:docMk/>
            <pc:sldMk cId="2566374761" sldId="272"/>
            <ac:spMk id="16" creationId="{E8DC6FCD-811B-436E-9FEE-FC957486CD7E}"/>
          </ac:spMkLst>
        </pc:spChg>
        <pc:picChg chg="del">
          <ac:chgData name="Linda Elisa Laakkonen" userId="3c6762a0-4c5f-4b14-8ebc-439ab8577e97" providerId="ADAL" clId="{6B73118C-B650-4362-A74F-C8C90E49ACB6}" dt="2021-01-15T13:02:34.851" v="58"/>
          <ac:picMkLst>
            <pc:docMk/>
            <pc:sldMk cId="2566374761" sldId="272"/>
            <ac:picMk id="3" creationId="{38B1D231-5BAD-4091-9F00-8C6904A5D926}"/>
          </ac:picMkLst>
        </pc:picChg>
        <pc:picChg chg="add mod ord">
          <ac:chgData name="Linda Elisa Laakkonen" userId="3c6762a0-4c5f-4b14-8ebc-439ab8577e97" providerId="ADAL" clId="{6B73118C-B650-4362-A74F-C8C90E49ACB6}" dt="2021-01-15T13:32:28.558" v="606" actId="14100"/>
          <ac:picMkLst>
            <pc:docMk/>
            <pc:sldMk cId="2566374761" sldId="272"/>
            <ac:picMk id="4" creationId="{880DC73D-CD7F-4C4C-90A9-739A013136E8}"/>
          </ac:picMkLst>
        </pc:picChg>
        <pc:picChg chg="add mod ord">
          <ac:chgData name="Linda Elisa Laakkonen" userId="3c6762a0-4c5f-4b14-8ebc-439ab8577e97" providerId="ADAL" clId="{6B73118C-B650-4362-A74F-C8C90E49ACB6}" dt="2021-01-15T13:09:36.695" v="149" actId="1076"/>
          <ac:picMkLst>
            <pc:docMk/>
            <pc:sldMk cId="2566374761" sldId="272"/>
            <ac:picMk id="6" creationId="{73DB27FD-A65A-4E14-A956-D056689176D2}"/>
          </ac:picMkLst>
        </pc:picChg>
        <pc:picChg chg="add mod">
          <ac:chgData name="Linda Elisa Laakkonen" userId="3c6762a0-4c5f-4b14-8ebc-439ab8577e97" providerId="ADAL" clId="{6B73118C-B650-4362-A74F-C8C90E49ACB6}" dt="2021-01-15T13:09:41.078" v="150" actId="1076"/>
          <ac:picMkLst>
            <pc:docMk/>
            <pc:sldMk cId="2566374761" sldId="272"/>
            <ac:picMk id="8" creationId="{990F9423-AA7E-4F0D-87F5-8E38B07975C7}"/>
          </ac:picMkLst>
        </pc:picChg>
        <pc:picChg chg="add mod">
          <ac:chgData name="Linda Elisa Laakkonen" userId="3c6762a0-4c5f-4b14-8ebc-439ab8577e97" providerId="ADAL" clId="{6B73118C-B650-4362-A74F-C8C90E49ACB6}" dt="2021-01-15T13:32:24.353" v="605" actId="1076"/>
          <ac:picMkLst>
            <pc:docMk/>
            <pc:sldMk cId="2566374761" sldId="272"/>
            <ac:picMk id="10" creationId="{95B62DD9-B843-4237-B84E-58E4B340DC6C}"/>
          </ac:picMkLst>
        </pc:picChg>
      </pc:sldChg>
      <pc:sldChg chg="addSp delSp modSp">
        <pc:chgData name="Linda Elisa Laakkonen" userId="3c6762a0-4c5f-4b14-8ebc-439ab8577e97" providerId="ADAL" clId="{6B73118C-B650-4362-A74F-C8C90E49ACB6}" dt="2021-01-15T13:12:23.498" v="186" actId="1076"/>
        <pc:sldMkLst>
          <pc:docMk/>
          <pc:sldMk cId="3183097269" sldId="273"/>
        </pc:sldMkLst>
        <pc:spChg chg="add del">
          <ac:chgData name="Linda Elisa Laakkonen" userId="3c6762a0-4c5f-4b14-8ebc-439ab8577e97" providerId="ADAL" clId="{6B73118C-B650-4362-A74F-C8C90E49ACB6}" dt="2021-01-15T13:11:13.527" v="164" actId="26606"/>
          <ac:spMkLst>
            <pc:docMk/>
            <pc:sldMk cId="3183097269" sldId="273"/>
            <ac:spMk id="10" creationId="{42A4FC2C-047E-45A5-965D-8E1E3BF09BC6}"/>
          </ac:spMkLst>
        </pc:spChg>
        <pc:spChg chg="add del">
          <ac:chgData name="Linda Elisa Laakkonen" userId="3c6762a0-4c5f-4b14-8ebc-439ab8577e97" providerId="ADAL" clId="{6B73118C-B650-4362-A74F-C8C90E49ACB6}" dt="2021-01-15T13:11:09.157" v="160" actId="26606"/>
          <ac:spMkLst>
            <pc:docMk/>
            <pc:sldMk cId="3183097269" sldId="273"/>
            <ac:spMk id="13" creationId="{262ABC4B-37D8-4218-BDD8-6DF6A00C0C80}"/>
          </ac:spMkLst>
        </pc:spChg>
        <pc:picChg chg="del">
          <ac:chgData name="Linda Elisa Laakkonen" userId="3c6762a0-4c5f-4b14-8ebc-439ab8577e97" providerId="ADAL" clId="{6B73118C-B650-4362-A74F-C8C90E49ACB6}" dt="2021-01-15T13:03:43.646" v="76"/>
          <ac:picMkLst>
            <pc:docMk/>
            <pc:sldMk cId="3183097269" sldId="273"/>
            <ac:picMk id="2" creationId="{15AA418D-EB60-40B9-8AB9-65B41BFEF5A6}"/>
          </ac:picMkLst>
        </pc:picChg>
        <pc:picChg chg="add mod ord">
          <ac:chgData name="Linda Elisa Laakkonen" userId="3c6762a0-4c5f-4b14-8ebc-439ab8577e97" providerId="ADAL" clId="{6B73118C-B650-4362-A74F-C8C90E49ACB6}" dt="2021-01-15T13:12:23.498" v="186" actId="1076"/>
          <ac:picMkLst>
            <pc:docMk/>
            <pc:sldMk cId="3183097269" sldId="273"/>
            <ac:picMk id="4" creationId="{1EA5F4AF-7B87-476B-BF2E-D8921794EBD3}"/>
          </ac:picMkLst>
        </pc:picChg>
        <pc:picChg chg="add mod ord">
          <ac:chgData name="Linda Elisa Laakkonen" userId="3c6762a0-4c5f-4b14-8ebc-439ab8577e97" providerId="ADAL" clId="{6B73118C-B650-4362-A74F-C8C90E49ACB6}" dt="2021-01-15T13:12:14.850" v="182" actId="14100"/>
          <ac:picMkLst>
            <pc:docMk/>
            <pc:sldMk cId="3183097269" sldId="273"/>
            <ac:picMk id="6" creationId="{EAA68301-1B43-4C35-B872-3F349BF39D26}"/>
          </ac:picMkLst>
        </pc:picChg>
        <pc:picChg chg="add del mod ord">
          <ac:chgData name="Linda Elisa Laakkonen" userId="3c6762a0-4c5f-4b14-8ebc-439ab8577e97" providerId="ADAL" clId="{6B73118C-B650-4362-A74F-C8C90E49ACB6}" dt="2021-01-15T13:11:13.943" v="165"/>
          <ac:picMkLst>
            <pc:docMk/>
            <pc:sldMk cId="3183097269" sldId="273"/>
            <ac:picMk id="8" creationId="{E46A44AD-95A6-43AD-A6C8-BA4943AD65EF}"/>
          </ac:picMkLst>
        </pc:picChg>
        <pc:picChg chg="add mod">
          <ac:chgData name="Linda Elisa Laakkonen" userId="3c6762a0-4c5f-4b14-8ebc-439ab8577e97" providerId="ADAL" clId="{6B73118C-B650-4362-A74F-C8C90E49ACB6}" dt="2021-01-15T13:12:17.854" v="183" actId="14100"/>
          <ac:picMkLst>
            <pc:docMk/>
            <pc:sldMk cId="3183097269" sldId="273"/>
            <ac:picMk id="11" creationId="{3B5B5E0F-0091-41C6-8EEF-AC407C499751}"/>
          </ac:picMkLst>
        </pc:picChg>
      </pc:sldChg>
      <pc:sldChg chg="addSp delSp modSp">
        <pc:chgData name="Linda Elisa Laakkonen" userId="3c6762a0-4c5f-4b14-8ebc-439ab8577e97" providerId="ADAL" clId="{6B73118C-B650-4362-A74F-C8C90E49ACB6}" dt="2021-01-15T13:33:02.880" v="621" actId="20577"/>
        <pc:sldMkLst>
          <pc:docMk/>
          <pc:sldMk cId="2488730807" sldId="274"/>
        </pc:sldMkLst>
        <pc:spChg chg="add mod">
          <ac:chgData name="Linda Elisa Laakkonen" userId="3c6762a0-4c5f-4b14-8ebc-439ab8577e97" providerId="ADAL" clId="{6B73118C-B650-4362-A74F-C8C90E49ACB6}" dt="2021-01-15T13:33:02.880" v="621" actId="20577"/>
          <ac:spMkLst>
            <pc:docMk/>
            <pc:sldMk cId="2488730807" sldId="274"/>
            <ac:spMk id="11" creationId="{D39B8929-D133-4A64-AB29-50A6E608526C}"/>
          </ac:spMkLst>
        </pc:spChg>
        <pc:picChg chg="del">
          <ac:chgData name="Linda Elisa Laakkonen" userId="3c6762a0-4c5f-4b14-8ebc-439ab8577e97" providerId="ADAL" clId="{6B73118C-B650-4362-A74F-C8C90E49ACB6}" dt="2021-01-15T13:03:51.817" v="78"/>
          <ac:picMkLst>
            <pc:docMk/>
            <pc:sldMk cId="2488730807" sldId="274"/>
            <ac:picMk id="2" creationId="{45E5C758-9F8C-4ED0-A262-6A39B1897ED0}"/>
          </ac:picMkLst>
        </pc:picChg>
        <pc:picChg chg="add mod">
          <ac:chgData name="Linda Elisa Laakkonen" userId="3c6762a0-4c5f-4b14-8ebc-439ab8577e97" providerId="ADAL" clId="{6B73118C-B650-4362-A74F-C8C90E49ACB6}" dt="2021-01-15T13:32:51.853" v="614" actId="14100"/>
          <ac:picMkLst>
            <pc:docMk/>
            <pc:sldMk cId="2488730807" sldId="274"/>
            <ac:picMk id="4" creationId="{933D5CBE-F8AB-40AC-B8F4-7E24A2A430B4}"/>
          </ac:picMkLst>
        </pc:picChg>
        <pc:picChg chg="add mod">
          <ac:chgData name="Linda Elisa Laakkonen" userId="3c6762a0-4c5f-4b14-8ebc-439ab8577e97" providerId="ADAL" clId="{6B73118C-B650-4362-A74F-C8C90E49ACB6}" dt="2021-01-15T13:32:48.182" v="612" actId="1076"/>
          <ac:picMkLst>
            <pc:docMk/>
            <pc:sldMk cId="2488730807" sldId="274"/>
            <ac:picMk id="6" creationId="{F609E95A-FB42-4D3C-A13F-D70163B0489E}"/>
          </ac:picMkLst>
        </pc:picChg>
        <pc:picChg chg="add mod">
          <ac:chgData name="Linda Elisa Laakkonen" userId="3c6762a0-4c5f-4b14-8ebc-439ab8577e97" providerId="ADAL" clId="{6B73118C-B650-4362-A74F-C8C90E49ACB6}" dt="2021-01-15T13:32:56.832" v="615" actId="1076"/>
          <ac:picMkLst>
            <pc:docMk/>
            <pc:sldMk cId="2488730807" sldId="274"/>
            <ac:picMk id="8" creationId="{BD035FE2-94DE-4173-BFBF-414DE299F6F0}"/>
          </ac:picMkLst>
        </pc:picChg>
        <pc:picChg chg="add mod">
          <ac:chgData name="Linda Elisa Laakkonen" userId="3c6762a0-4c5f-4b14-8ebc-439ab8577e97" providerId="ADAL" clId="{6B73118C-B650-4362-A74F-C8C90E49ACB6}" dt="2021-01-15T13:14:21.535" v="213" actId="14100"/>
          <ac:picMkLst>
            <pc:docMk/>
            <pc:sldMk cId="2488730807" sldId="274"/>
            <ac:picMk id="10" creationId="{B36A6047-ED87-4F69-B0C3-64A84AC254F6}"/>
          </ac:picMkLst>
        </pc:picChg>
      </pc:sldChg>
      <pc:sldChg chg="modSp">
        <pc:chgData name="Linda Elisa Laakkonen" userId="3c6762a0-4c5f-4b14-8ebc-439ab8577e97" providerId="ADAL" clId="{6B73118C-B650-4362-A74F-C8C90E49ACB6}" dt="2021-01-15T13:36:49.612" v="703" actId="120"/>
        <pc:sldMkLst>
          <pc:docMk/>
          <pc:sldMk cId="181963821" sldId="275"/>
        </pc:sldMkLst>
        <pc:spChg chg="mod">
          <ac:chgData name="Linda Elisa Laakkonen" userId="3c6762a0-4c5f-4b14-8ebc-439ab8577e97" providerId="ADAL" clId="{6B73118C-B650-4362-A74F-C8C90E49ACB6}" dt="2021-01-15T13:36:49.612" v="703" actId="120"/>
          <ac:spMkLst>
            <pc:docMk/>
            <pc:sldMk cId="181963821" sldId="275"/>
            <ac:spMk id="2" creationId="{38120547-3F9C-4DA1-8ECE-47B7B0F7067F}"/>
          </ac:spMkLst>
        </pc:spChg>
      </pc:sldChg>
      <pc:sldChg chg="addSp delSp modSp">
        <pc:chgData name="Linda Elisa Laakkonen" userId="3c6762a0-4c5f-4b14-8ebc-439ab8577e97" providerId="ADAL" clId="{6B73118C-B650-4362-A74F-C8C90E49ACB6}" dt="2021-01-15T13:31:25.816" v="594" actId="20577"/>
        <pc:sldMkLst>
          <pc:docMk/>
          <pc:sldMk cId="2170775984" sldId="276"/>
        </pc:sldMkLst>
        <pc:spChg chg="add mod">
          <ac:chgData name="Linda Elisa Laakkonen" userId="3c6762a0-4c5f-4b14-8ebc-439ab8577e97" providerId="ADAL" clId="{6B73118C-B650-4362-A74F-C8C90E49ACB6}" dt="2021-01-15T13:31:25.816" v="594" actId="20577"/>
          <ac:spMkLst>
            <pc:docMk/>
            <pc:sldMk cId="2170775984" sldId="276"/>
            <ac:spMk id="7" creationId="{7664CDF9-E92E-4D6E-92CA-C324FACA2B50}"/>
          </ac:spMkLst>
        </pc:spChg>
        <pc:spChg chg="add del">
          <ac:chgData name="Linda Elisa Laakkonen" userId="3c6762a0-4c5f-4b14-8ebc-439ab8577e97" providerId="ADAL" clId="{6B73118C-B650-4362-A74F-C8C90E49ACB6}" dt="2021-01-15T13:05:16.028" v="98" actId="26606"/>
          <ac:spMkLst>
            <pc:docMk/>
            <pc:sldMk cId="2170775984" sldId="276"/>
            <ac:spMk id="11" creationId="{262ABC4B-37D8-4218-BDD8-6DF6A00C0C80}"/>
          </ac:spMkLst>
        </pc:spChg>
        <pc:spChg chg="add del">
          <ac:chgData name="Linda Elisa Laakkonen" userId="3c6762a0-4c5f-4b14-8ebc-439ab8577e97" providerId="ADAL" clId="{6B73118C-B650-4362-A74F-C8C90E49ACB6}" dt="2021-01-15T13:04:58.569" v="87" actId="26606"/>
          <ac:spMkLst>
            <pc:docMk/>
            <pc:sldMk cId="2170775984" sldId="276"/>
            <ac:spMk id="16" creationId="{7F23EF37-19EC-4973-A7AF-4BBF68646D7D}"/>
          </ac:spMkLst>
        </pc:spChg>
        <pc:spChg chg="add del">
          <ac:chgData name="Linda Elisa Laakkonen" userId="3c6762a0-4c5f-4b14-8ebc-439ab8577e97" providerId="ADAL" clId="{6B73118C-B650-4362-A74F-C8C90E49ACB6}" dt="2021-01-15T13:05:04.317" v="89" actId="26606"/>
          <ac:spMkLst>
            <pc:docMk/>
            <pc:sldMk cId="2170775984" sldId="276"/>
            <ac:spMk id="18" creationId="{1A9F23AD-7A55-49F3-A3EC-743F47F36B0E}"/>
          </ac:spMkLst>
        </pc:spChg>
        <pc:spChg chg="add del">
          <ac:chgData name="Linda Elisa Laakkonen" userId="3c6762a0-4c5f-4b14-8ebc-439ab8577e97" providerId="ADAL" clId="{6B73118C-B650-4362-A74F-C8C90E49ACB6}" dt="2021-01-15T13:05:04.317" v="89" actId="26606"/>
          <ac:spMkLst>
            <pc:docMk/>
            <pc:sldMk cId="2170775984" sldId="276"/>
            <ac:spMk id="19" creationId="{9527FCEA-6143-4C5E-8C45-8AC9237ADE89}"/>
          </ac:spMkLst>
        </pc:spChg>
        <pc:spChg chg="add del">
          <ac:chgData name="Linda Elisa Laakkonen" userId="3c6762a0-4c5f-4b14-8ebc-439ab8577e97" providerId="ADAL" clId="{6B73118C-B650-4362-A74F-C8C90E49ACB6}" dt="2021-01-15T13:05:04.317" v="89" actId="26606"/>
          <ac:spMkLst>
            <pc:docMk/>
            <pc:sldMk cId="2170775984" sldId="276"/>
            <ac:spMk id="20" creationId="{D7D9F91F-72C9-4DB9-ABD0-A8180D8262D5}"/>
          </ac:spMkLst>
        </pc:spChg>
        <pc:spChg chg="add del">
          <ac:chgData name="Linda Elisa Laakkonen" userId="3c6762a0-4c5f-4b14-8ebc-439ab8577e97" providerId="ADAL" clId="{6B73118C-B650-4362-A74F-C8C90E49ACB6}" dt="2021-01-15T13:05:04.317" v="89" actId="26606"/>
          <ac:spMkLst>
            <pc:docMk/>
            <pc:sldMk cId="2170775984" sldId="276"/>
            <ac:spMk id="22" creationId="{BE016956-CE9F-4946-8834-A8BC3529D0F6}"/>
          </ac:spMkLst>
        </pc:spChg>
        <pc:spChg chg="add del">
          <ac:chgData name="Linda Elisa Laakkonen" userId="3c6762a0-4c5f-4b14-8ebc-439ab8577e97" providerId="ADAL" clId="{6B73118C-B650-4362-A74F-C8C90E49ACB6}" dt="2021-01-15T13:05:05.741" v="91" actId="26606"/>
          <ac:spMkLst>
            <pc:docMk/>
            <pc:sldMk cId="2170775984" sldId="276"/>
            <ac:spMk id="24" creationId="{262ABC4B-37D8-4218-BDD8-6DF6A00C0C80}"/>
          </ac:spMkLst>
        </pc:spChg>
        <pc:spChg chg="add del">
          <ac:chgData name="Linda Elisa Laakkonen" userId="3c6762a0-4c5f-4b14-8ebc-439ab8577e97" providerId="ADAL" clId="{6B73118C-B650-4362-A74F-C8C90E49ACB6}" dt="2021-01-15T13:05:06.470" v="93" actId="26606"/>
          <ac:spMkLst>
            <pc:docMk/>
            <pc:sldMk cId="2170775984" sldId="276"/>
            <ac:spMk id="26" creationId="{7F23EF37-19EC-4973-A7AF-4BBF68646D7D}"/>
          </ac:spMkLst>
        </pc:spChg>
        <pc:spChg chg="add del">
          <ac:chgData name="Linda Elisa Laakkonen" userId="3c6762a0-4c5f-4b14-8ebc-439ab8577e97" providerId="ADAL" clId="{6B73118C-B650-4362-A74F-C8C90E49ACB6}" dt="2021-01-15T13:05:14.064" v="95" actId="26606"/>
          <ac:spMkLst>
            <pc:docMk/>
            <pc:sldMk cId="2170775984" sldId="276"/>
            <ac:spMk id="28" creationId="{42A4FC2C-047E-45A5-965D-8E1E3BF09BC6}"/>
          </ac:spMkLst>
        </pc:spChg>
        <pc:picChg chg="del">
          <ac:chgData name="Linda Elisa Laakkonen" userId="3c6762a0-4c5f-4b14-8ebc-439ab8577e97" providerId="ADAL" clId="{6B73118C-B650-4362-A74F-C8C90E49ACB6}" dt="2021-01-15T13:02:26.439" v="56"/>
          <ac:picMkLst>
            <pc:docMk/>
            <pc:sldMk cId="2170775984" sldId="276"/>
            <ac:picMk id="2" creationId="{1DF4E2FD-7ABB-4147-942F-020B44188895}"/>
          </ac:picMkLst>
        </pc:picChg>
        <pc:picChg chg="add mod ord">
          <ac:chgData name="Linda Elisa Laakkonen" userId="3c6762a0-4c5f-4b14-8ebc-439ab8577e97" providerId="ADAL" clId="{6B73118C-B650-4362-A74F-C8C90E49ACB6}" dt="2021-01-15T13:07:05.683" v="125" actId="1076"/>
          <ac:picMkLst>
            <pc:docMk/>
            <pc:sldMk cId="2170775984" sldId="276"/>
            <ac:picMk id="3" creationId="{B2BA2EF1-203C-4E3B-8AD6-23816EE9688F}"/>
          </ac:picMkLst>
        </pc:picChg>
        <pc:picChg chg="add mod ord">
          <ac:chgData name="Linda Elisa Laakkonen" userId="3c6762a0-4c5f-4b14-8ebc-439ab8577e97" providerId="ADAL" clId="{6B73118C-B650-4362-A74F-C8C90E49ACB6}" dt="2021-01-15T13:05:40.661" v="107" actId="1076"/>
          <ac:picMkLst>
            <pc:docMk/>
            <pc:sldMk cId="2170775984" sldId="276"/>
            <ac:picMk id="4" creationId="{CCBE3DF2-AF91-4305-9207-157352E2ADCB}"/>
          </ac:picMkLst>
        </pc:picChg>
        <pc:picChg chg="add mod ord">
          <ac:chgData name="Linda Elisa Laakkonen" userId="3c6762a0-4c5f-4b14-8ebc-439ab8577e97" providerId="ADAL" clId="{6B73118C-B650-4362-A74F-C8C90E49ACB6}" dt="2021-01-15T13:05:50.346" v="110" actId="14100"/>
          <ac:picMkLst>
            <pc:docMk/>
            <pc:sldMk cId="2170775984" sldId="276"/>
            <ac:picMk id="6" creationId="{05E15F35-D346-4591-9DE8-92D656036483}"/>
          </ac:picMkLst>
        </pc:picChg>
      </pc:sldChg>
      <pc:sldChg chg="del">
        <pc:chgData name="Linda Elisa Laakkonen" userId="3c6762a0-4c5f-4b14-8ebc-439ab8577e97" providerId="ADAL" clId="{6B73118C-B650-4362-A74F-C8C90E49ACB6}" dt="2021-01-15T13:07:43.297" v="126" actId="2696"/>
        <pc:sldMkLst>
          <pc:docMk/>
          <pc:sldMk cId="2888338700" sldId="277"/>
        </pc:sldMkLst>
      </pc:sldChg>
      <pc:sldChg chg="del">
        <pc:chgData name="Linda Elisa Laakkonen" userId="3c6762a0-4c5f-4b14-8ebc-439ab8577e97" providerId="ADAL" clId="{6B73118C-B650-4362-A74F-C8C90E49ACB6}" dt="2021-01-15T13:07:44.521" v="127" actId="2696"/>
        <pc:sldMkLst>
          <pc:docMk/>
          <pc:sldMk cId="4230936300" sldId="278"/>
        </pc:sldMkLst>
      </pc:sldChg>
      <pc:sldChg chg="modSp">
        <pc:chgData name="Linda Elisa Laakkonen" userId="3c6762a0-4c5f-4b14-8ebc-439ab8577e97" providerId="ADAL" clId="{6B73118C-B650-4362-A74F-C8C90E49ACB6}" dt="2021-01-15T13:00:24.625" v="31" actId="14100"/>
        <pc:sldMkLst>
          <pc:docMk/>
          <pc:sldMk cId="756789823" sldId="279"/>
        </pc:sldMkLst>
        <pc:picChg chg="mod">
          <ac:chgData name="Linda Elisa Laakkonen" userId="3c6762a0-4c5f-4b14-8ebc-439ab8577e97" providerId="ADAL" clId="{6B73118C-B650-4362-A74F-C8C90E49ACB6}" dt="2021-01-15T13:00:24.625" v="31" actId="14100"/>
          <ac:picMkLst>
            <pc:docMk/>
            <pc:sldMk cId="756789823" sldId="279"/>
            <ac:picMk id="2" creationId="{58EF4AC9-7892-4FA5-9EEC-24B0D692B962}"/>
          </ac:picMkLst>
        </pc:picChg>
      </pc:sldChg>
      <pc:sldChg chg="addSp modSp">
        <pc:chgData name="Linda Elisa Laakkonen" userId="3c6762a0-4c5f-4b14-8ebc-439ab8577e97" providerId="ADAL" clId="{6B73118C-B650-4362-A74F-C8C90E49ACB6}" dt="2021-01-15T13:31:50.388" v="598" actId="1076"/>
        <pc:sldMkLst>
          <pc:docMk/>
          <pc:sldMk cId="858558203" sldId="281"/>
        </pc:sldMkLst>
        <pc:spChg chg="add mod">
          <ac:chgData name="Linda Elisa Laakkonen" userId="3c6762a0-4c5f-4b14-8ebc-439ab8577e97" providerId="ADAL" clId="{6B73118C-B650-4362-A74F-C8C90E49ACB6}" dt="2021-01-15T13:31:50.388" v="598" actId="1076"/>
          <ac:spMkLst>
            <pc:docMk/>
            <pc:sldMk cId="858558203" sldId="281"/>
            <ac:spMk id="7" creationId="{8D91F00E-0703-494C-9E29-0064E975A1D2}"/>
          </ac:spMkLst>
        </pc:spChg>
        <pc:spChg chg="add">
          <ac:chgData name="Linda Elisa Laakkonen" userId="3c6762a0-4c5f-4b14-8ebc-439ab8577e97" providerId="ADAL" clId="{6B73118C-B650-4362-A74F-C8C90E49ACB6}" dt="2021-01-15T13:02:57.522" v="63" actId="26606"/>
          <ac:spMkLst>
            <pc:docMk/>
            <pc:sldMk cId="858558203" sldId="281"/>
            <ac:spMk id="11" creationId="{E8DC6FCD-811B-436E-9FEE-FC957486CD7E}"/>
          </ac:spMkLst>
        </pc:spChg>
        <pc:picChg chg="mod ord">
          <ac:chgData name="Linda Elisa Laakkonen" userId="3c6762a0-4c5f-4b14-8ebc-439ab8577e97" providerId="ADAL" clId="{6B73118C-B650-4362-A74F-C8C90E49ACB6}" dt="2021-01-15T13:30:27.086" v="516" actId="14100"/>
          <ac:picMkLst>
            <pc:docMk/>
            <pc:sldMk cId="858558203" sldId="281"/>
            <ac:picMk id="2" creationId="{D209B3FB-2BDD-4256-9B7E-FE336948D31F}"/>
          </ac:picMkLst>
        </pc:picChg>
        <pc:picChg chg="add mod ord">
          <ac:chgData name="Linda Elisa Laakkonen" userId="3c6762a0-4c5f-4b14-8ebc-439ab8577e97" providerId="ADAL" clId="{6B73118C-B650-4362-A74F-C8C90E49ACB6}" dt="2021-01-15T13:30:21.699" v="514" actId="14100"/>
          <ac:picMkLst>
            <pc:docMk/>
            <pc:sldMk cId="858558203" sldId="281"/>
            <ac:picMk id="3" creationId="{62B0FA01-93BD-4A5D-9B6B-89215D080A29}"/>
          </ac:picMkLst>
        </pc:picChg>
        <pc:picChg chg="add mod ord">
          <ac:chgData name="Linda Elisa Laakkonen" userId="3c6762a0-4c5f-4b14-8ebc-439ab8577e97" providerId="ADAL" clId="{6B73118C-B650-4362-A74F-C8C90E49ACB6}" dt="2021-01-15T13:30:13.095" v="511" actId="1076"/>
          <ac:picMkLst>
            <pc:docMk/>
            <pc:sldMk cId="858558203" sldId="281"/>
            <ac:picMk id="4" creationId="{0B97E7B4-D60B-406E-8C48-A395D3A3F575}"/>
          </ac:picMkLst>
        </pc:picChg>
        <pc:picChg chg="add mod">
          <ac:chgData name="Linda Elisa Laakkonen" userId="3c6762a0-4c5f-4b14-8ebc-439ab8577e97" providerId="ADAL" clId="{6B73118C-B650-4362-A74F-C8C90E49ACB6}" dt="2021-01-15T13:30:14.959" v="512" actId="1076"/>
          <ac:picMkLst>
            <pc:docMk/>
            <pc:sldMk cId="858558203" sldId="281"/>
            <ac:picMk id="6" creationId="{51B01251-A33B-4772-AB4A-40D03C97092D}"/>
          </ac:picMkLst>
        </pc:picChg>
      </pc:sldChg>
      <pc:sldChg chg="modSp">
        <pc:chgData name="Linda Elisa Laakkonen" userId="3c6762a0-4c5f-4b14-8ebc-439ab8577e97" providerId="ADAL" clId="{6B73118C-B650-4362-A74F-C8C90E49ACB6}" dt="2021-01-15T13:37:00.782" v="706" actId="120"/>
        <pc:sldMkLst>
          <pc:docMk/>
          <pc:sldMk cId="4171626815" sldId="282"/>
        </pc:sldMkLst>
        <pc:spChg chg="mod">
          <ac:chgData name="Linda Elisa Laakkonen" userId="3c6762a0-4c5f-4b14-8ebc-439ab8577e97" providerId="ADAL" clId="{6B73118C-B650-4362-A74F-C8C90E49ACB6}" dt="2021-01-15T13:37:00.782" v="706" actId="120"/>
          <ac:spMkLst>
            <pc:docMk/>
            <pc:sldMk cId="4171626815" sldId="282"/>
            <ac:spMk id="2" creationId="{43840405-EF18-4188-832D-1763FDCC71CE}"/>
          </ac:spMkLst>
        </pc:spChg>
      </pc:sldChg>
      <pc:sldChg chg="addSp delSp modSp">
        <pc:chgData name="Linda Elisa Laakkonen" userId="3c6762a0-4c5f-4b14-8ebc-439ab8577e97" providerId="ADAL" clId="{6B73118C-B650-4362-A74F-C8C90E49ACB6}" dt="2021-01-15T13:33:22.054" v="622" actId="1076"/>
        <pc:sldMkLst>
          <pc:docMk/>
          <pc:sldMk cId="2341227614" sldId="283"/>
        </pc:sldMkLst>
        <pc:spChg chg="mod">
          <ac:chgData name="Linda Elisa Laakkonen" userId="3c6762a0-4c5f-4b14-8ebc-439ab8577e97" providerId="ADAL" clId="{6B73118C-B650-4362-A74F-C8C90E49ACB6}" dt="2021-01-15T13:33:22.054" v="622" actId="1076"/>
          <ac:spMkLst>
            <pc:docMk/>
            <pc:sldMk cId="2341227614" sldId="283"/>
            <ac:spMk id="10" creationId="{999FBE69-393C-409B-9D24-3FA8951D6FE7}"/>
          </ac:spMkLst>
        </pc:spChg>
        <pc:picChg chg="del">
          <ac:chgData name="Linda Elisa Laakkonen" userId="3c6762a0-4c5f-4b14-8ebc-439ab8577e97" providerId="ADAL" clId="{6B73118C-B650-4362-A74F-C8C90E49ACB6}" dt="2021-01-15T13:16:22.727" v="238" actId="478"/>
          <ac:picMkLst>
            <pc:docMk/>
            <pc:sldMk cId="2341227614" sldId="283"/>
            <ac:picMk id="3" creationId="{0429C241-6EDC-44A2-9630-47E457F66BCC}"/>
          </ac:picMkLst>
        </pc:picChg>
        <pc:picChg chg="del">
          <ac:chgData name="Linda Elisa Laakkonen" userId="3c6762a0-4c5f-4b14-8ebc-439ab8577e97" providerId="ADAL" clId="{6B73118C-B650-4362-A74F-C8C90E49ACB6}" dt="2021-01-15T13:16:26.498" v="240" actId="478"/>
          <ac:picMkLst>
            <pc:docMk/>
            <pc:sldMk cId="2341227614" sldId="283"/>
            <ac:picMk id="4" creationId="{08EF788A-49F3-4C1B-920B-1FEE22A1E6F8}"/>
          </ac:picMkLst>
        </pc:picChg>
        <pc:picChg chg="del">
          <ac:chgData name="Linda Elisa Laakkonen" userId="3c6762a0-4c5f-4b14-8ebc-439ab8577e97" providerId="ADAL" clId="{6B73118C-B650-4362-A74F-C8C90E49ACB6}" dt="2021-01-15T13:16:24.772" v="239" actId="478"/>
          <ac:picMkLst>
            <pc:docMk/>
            <pc:sldMk cId="2341227614" sldId="283"/>
            <ac:picMk id="5" creationId="{E6A47B22-BCC9-4F34-9572-A0EDFB10C387}"/>
          </ac:picMkLst>
        </pc:picChg>
        <pc:picChg chg="add mod">
          <ac:chgData name="Linda Elisa Laakkonen" userId="3c6762a0-4c5f-4b14-8ebc-439ab8577e97" providerId="ADAL" clId="{6B73118C-B650-4362-A74F-C8C90E49ACB6}" dt="2021-01-15T13:18:29.992" v="298" actId="1076"/>
          <ac:picMkLst>
            <pc:docMk/>
            <pc:sldMk cId="2341227614" sldId="283"/>
            <ac:picMk id="6" creationId="{F25320A0-5A45-44D5-B9AF-ABCC659FFBA3}"/>
          </ac:picMkLst>
        </pc:picChg>
        <pc:picChg chg="del">
          <ac:chgData name="Linda Elisa Laakkonen" userId="3c6762a0-4c5f-4b14-8ebc-439ab8577e97" providerId="ADAL" clId="{6B73118C-B650-4362-A74F-C8C90E49ACB6}" dt="2021-01-15T13:16:28.219" v="241" actId="478"/>
          <ac:picMkLst>
            <pc:docMk/>
            <pc:sldMk cId="2341227614" sldId="283"/>
            <ac:picMk id="8" creationId="{44175390-DFDC-46B3-BAD1-273591F9FB45}"/>
          </ac:picMkLst>
        </pc:picChg>
        <pc:picChg chg="add mod">
          <ac:chgData name="Linda Elisa Laakkonen" userId="3c6762a0-4c5f-4b14-8ebc-439ab8577e97" providerId="ADAL" clId="{6B73118C-B650-4362-A74F-C8C90E49ACB6}" dt="2021-01-15T13:18:28.293" v="297" actId="1076"/>
          <ac:picMkLst>
            <pc:docMk/>
            <pc:sldMk cId="2341227614" sldId="283"/>
            <ac:picMk id="9" creationId="{860F3CFD-37FA-4844-8C70-EDEF3154D352}"/>
          </ac:picMkLst>
        </pc:picChg>
        <pc:picChg chg="add mod">
          <ac:chgData name="Linda Elisa Laakkonen" userId="3c6762a0-4c5f-4b14-8ebc-439ab8577e97" providerId="ADAL" clId="{6B73118C-B650-4362-A74F-C8C90E49ACB6}" dt="2021-01-15T13:24:06.669" v="437" actId="14100"/>
          <ac:picMkLst>
            <pc:docMk/>
            <pc:sldMk cId="2341227614" sldId="283"/>
            <ac:picMk id="12" creationId="{01EF5F90-D8EF-44DA-80A1-2F0329188109}"/>
          </ac:picMkLst>
        </pc:picChg>
        <pc:picChg chg="add mod">
          <ac:chgData name="Linda Elisa Laakkonen" userId="3c6762a0-4c5f-4b14-8ebc-439ab8577e97" providerId="ADAL" clId="{6B73118C-B650-4362-A74F-C8C90E49ACB6}" dt="2021-01-15T13:23:46.555" v="433" actId="14100"/>
          <ac:picMkLst>
            <pc:docMk/>
            <pc:sldMk cId="2341227614" sldId="283"/>
            <ac:picMk id="14" creationId="{3A652F03-98F5-459E-8996-9D505377F25B}"/>
          </ac:picMkLst>
        </pc:picChg>
      </pc:sldChg>
      <pc:sldChg chg="addSp delSp modSp">
        <pc:chgData name="Linda Elisa Laakkonen" userId="3c6762a0-4c5f-4b14-8ebc-439ab8577e97" providerId="ADAL" clId="{6B73118C-B650-4362-A74F-C8C90E49ACB6}" dt="2021-01-15T13:35:48.139" v="683" actId="1076"/>
        <pc:sldMkLst>
          <pc:docMk/>
          <pc:sldMk cId="4034142262" sldId="284"/>
        </pc:sldMkLst>
        <pc:spChg chg="add mod">
          <ac:chgData name="Linda Elisa Laakkonen" userId="3c6762a0-4c5f-4b14-8ebc-439ab8577e97" providerId="ADAL" clId="{6B73118C-B650-4362-A74F-C8C90E49ACB6}" dt="2021-01-15T13:34:52.093" v="672" actId="20577"/>
          <ac:spMkLst>
            <pc:docMk/>
            <pc:sldMk cId="4034142262" sldId="284"/>
            <ac:spMk id="2" creationId="{3FC339EB-0827-4B73-BFD4-DC0280776F91}"/>
          </ac:spMkLst>
        </pc:spChg>
        <pc:spChg chg="del mod">
          <ac:chgData name="Linda Elisa Laakkonen" userId="3c6762a0-4c5f-4b14-8ebc-439ab8577e97" providerId="ADAL" clId="{6B73118C-B650-4362-A74F-C8C90E49ACB6}" dt="2021-01-15T13:34:02.627" v="624" actId="478"/>
          <ac:spMkLst>
            <pc:docMk/>
            <pc:sldMk cId="4034142262" sldId="284"/>
            <ac:spMk id="7" creationId="{CCF9C904-7460-422D-A40F-6600BC179760}"/>
          </ac:spMkLst>
        </pc:spChg>
        <pc:spChg chg="mod">
          <ac:chgData name="Linda Elisa Laakkonen" userId="3c6762a0-4c5f-4b14-8ebc-439ab8577e97" providerId="ADAL" clId="{6B73118C-B650-4362-A74F-C8C90E49ACB6}" dt="2021-01-15T13:34:12.601" v="635" actId="20577"/>
          <ac:spMkLst>
            <pc:docMk/>
            <pc:sldMk cId="4034142262" sldId="284"/>
            <ac:spMk id="8" creationId="{F8768639-2F4D-4B61-B36C-4D4FEC1A31F9}"/>
          </ac:spMkLst>
        </pc:spChg>
        <pc:spChg chg="mod">
          <ac:chgData name="Linda Elisa Laakkonen" userId="3c6762a0-4c5f-4b14-8ebc-439ab8577e97" providerId="ADAL" clId="{6B73118C-B650-4362-A74F-C8C90E49ACB6}" dt="2021-01-15T13:21:08.058" v="423" actId="20577"/>
          <ac:spMkLst>
            <pc:docMk/>
            <pc:sldMk cId="4034142262" sldId="284"/>
            <ac:spMk id="9" creationId="{95E2221F-C362-49E7-B763-0781A5B81AA0}"/>
          </ac:spMkLst>
        </pc:spChg>
        <pc:picChg chg="mod">
          <ac:chgData name="Linda Elisa Laakkonen" userId="3c6762a0-4c5f-4b14-8ebc-439ab8577e97" providerId="ADAL" clId="{6B73118C-B650-4362-A74F-C8C90E49ACB6}" dt="2021-01-15T13:35:48.139" v="683" actId="1076"/>
          <ac:picMkLst>
            <pc:docMk/>
            <pc:sldMk cId="4034142262" sldId="284"/>
            <ac:picMk id="5" creationId="{45F372E1-3C49-45A2-869E-7B9579896DAF}"/>
          </ac:picMkLst>
        </pc:picChg>
        <pc:picChg chg="mod">
          <ac:chgData name="Linda Elisa Laakkonen" userId="3c6762a0-4c5f-4b14-8ebc-439ab8577e97" providerId="ADAL" clId="{6B73118C-B650-4362-A74F-C8C90E49ACB6}" dt="2021-01-15T13:35:23.696" v="678" actId="1076"/>
          <ac:picMkLst>
            <pc:docMk/>
            <pc:sldMk cId="4034142262" sldId="284"/>
            <ac:picMk id="6" creationId="{3EF65579-4357-4181-86ED-0F5A399D32D8}"/>
          </ac:picMkLst>
        </pc:picChg>
        <pc:picChg chg="mod ord">
          <ac:chgData name="Linda Elisa Laakkonen" userId="3c6762a0-4c5f-4b14-8ebc-439ab8577e97" providerId="ADAL" clId="{6B73118C-B650-4362-A74F-C8C90E49ACB6}" dt="2021-01-15T13:35:26.657" v="679" actId="166"/>
          <ac:picMkLst>
            <pc:docMk/>
            <pc:sldMk cId="4034142262" sldId="284"/>
            <ac:picMk id="10" creationId="{9B89AE7A-1048-4DB7-9A69-2C2FEA8F3278}"/>
          </ac:picMkLst>
        </pc:picChg>
      </pc:sldChg>
      <pc:sldChg chg="modSp">
        <pc:chgData name="Linda Elisa Laakkonen" userId="3c6762a0-4c5f-4b14-8ebc-439ab8577e97" providerId="ADAL" clId="{6B73118C-B650-4362-A74F-C8C90E49ACB6}" dt="2021-01-18T06:58:20.079" v="748" actId="20577"/>
        <pc:sldMkLst>
          <pc:docMk/>
          <pc:sldMk cId="1925847127" sldId="285"/>
        </pc:sldMkLst>
        <pc:spChg chg="mod">
          <ac:chgData name="Linda Elisa Laakkonen" userId="3c6762a0-4c5f-4b14-8ebc-439ab8577e97" providerId="ADAL" clId="{6B73118C-B650-4362-A74F-C8C90E49ACB6}" dt="2021-01-15T13:37:12.370" v="708" actId="14100"/>
          <ac:spMkLst>
            <pc:docMk/>
            <pc:sldMk cId="1925847127" sldId="285"/>
            <ac:spMk id="2" creationId="{AEEA3651-B761-49C8-97B2-18D3EE1E390B}"/>
          </ac:spMkLst>
        </pc:spChg>
        <pc:spChg chg="mod">
          <ac:chgData name="Linda Elisa Laakkonen" userId="3c6762a0-4c5f-4b14-8ebc-439ab8577e97" providerId="ADAL" clId="{6B73118C-B650-4362-A74F-C8C90E49ACB6}" dt="2021-01-18T06:58:20.079" v="748" actId="20577"/>
          <ac:spMkLst>
            <pc:docMk/>
            <pc:sldMk cId="1925847127" sldId="285"/>
            <ac:spMk id="3" creationId="{85475406-0686-4860-8D1E-153F71A667A5}"/>
          </ac:spMkLst>
        </pc:spChg>
      </pc:sldChg>
      <pc:sldChg chg="addSp delSp modSp del mod">
        <pc:chgData name="Linda Elisa Laakkonen" userId="3c6762a0-4c5f-4b14-8ebc-439ab8577e97" providerId="ADAL" clId="{6B73118C-B650-4362-A74F-C8C90E49ACB6}" dt="2021-01-25T10:37:16.400" v="1011" actId="47"/>
        <pc:sldMkLst>
          <pc:docMk/>
          <pc:sldMk cId="3705971661" sldId="286"/>
        </pc:sldMkLst>
        <pc:spChg chg="add del mod">
          <ac:chgData name="Linda Elisa Laakkonen" userId="3c6762a0-4c5f-4b14-8ebc-439ab8577e97" providerId="ADAL" clId="{6B73118C-B650-4362-A74F-C8C90E49ACB6}" dt="2021-01-25T08:22:06.640" v="776"/>
          <ac:spMkLst>
            <pc:docMk/>
            <pc:sldMk cId="3705971661" sldId="286"/>
            <ac:spMk id="4" creationId="{0C84F902-D3E1-486B-A569-E4AB32C83AB9}"/>
          </ac:spMkLst>
        </pc:spChg>
        <pc:spChg chg="add del mod ord">
          <ac:chgData name="Linda Elisa Laakkonen" userId="3c6762a0-4c5f-4b14-8ebc-439ab8577e97" providerId="ADAL" clId="{6B73118C-B650-4362-A74F-C8C90E49ACB6}" dt="2021-01-25T08:26:37.958" v="999"/>
          <ac:spMkLst>
            <pc:docMk/>
            <pc:sldMk cId="3705971661" sldId="286"/>
            <ac:spMk id="6" creationId="{F9087D81-CCD0-4B90-8DF2-86690379C790}"/>
          </ac:spMkLst>
        </pc:spChg>
        <pc:spChg chg="add mod">
          <ac:chgData name="Linda Elisa Laakkonen" userId="3c6762a0-4c5f-4b14-8ebc-439ab8577e97" providerId="ADAL" clId="{6B73118C-B650-4362-A74F-C8C90E49ACB6}" dt="2021-01-25T08:24:38.971" v="994" actId="13926"/>
          <ac:spMkLst>
            <pc:docMk/>
            <pc:sldMk cId="3705971661" sldId="286"/>
            <ac:spMk id="7" creationId="{D3134E7A-8572-4C73-B087-0065729254E9}"/>
          </ac:spMkLst>
        </pc:spChg>
        <pc:spChg chg="add mod">
          <ac:chgData name="Linda Elisa Laakkonen" userId="3c6762a0-4c5f-4b14-8ebc-439ab8577e97" providerId="ADAL" clId="{6B73118C-B650-4362-A74F-C8C90E49ACB6}" dt="2021-01-18T06:52:57.582" v="743" actId="20577"/>
          <ac:spMkLst>
            <pc:docMk/>
            <pc:sldMk cId="3705971661" sldId="286"/>
            <ac:spMk id="8" creationId="{F1AA8D3F-ABFA-4FDE-B6A6-50D52F32462F}"/>
          </ac:spMkLst>
        </pc:spChg>
        <pc:picChg chg="add del mod">
          <ac:chgData name="Linda Elisa Laakkonen" userId="3c6762a0-4c5f-4b14-8ebc-439ab8577e97" providerId="ADAL" clId="{6B73118C-B650-4362-A74F-C8C90E49ACB6}" dt="2021-01-25T08:26:33.989" v="996" actId="478"/>
          <ac:picMkLst>
            <pc:docMk/>
            <pc:sldMk cId="3705971661" sldId="286"/>
            <ac:picMk id="3" creationId="{04067F89-9CAE-4E5B-84E0-C9E83A397FCD}"/>
          </ac:picMkLst>
        </pc:picChg>
        <pc:picChg chg="add del mod">
          <ac:chgData name="Linda Elisa Laakkonen" userId="3c6762a0-4c5f-4b14-8ebc-439ab8577e97" providerId="ADAL" clId="{6B73118C-B650-4362-A74F-C8C90E49ACB6}" dt="2021-01-18T06:49:47.848" v="714" actId="478"/>
          <ac:picMkLst>
            <pc:docMk/>
            <pc:sldMk cId="3705971661" sldId="286"/>
            <ac:picMk id="3" creationId="{0F277F90-39E5-4524-8417-7C8F8A2853C3}"/>
          </ac:picMkLst>
        </pc:picChg>
        <pc:picChg chg="add del mod">
          <ac:chgData name="Linda Elisa Laakkonen" userId="3c6762a0-4c5f-4b14-8ebc-439ab8577e97" providerId="ADAL" clId="{6B73118C-B650-4362-A74F-C8C90E49ACB6}" dt="2021-01-25T08:11:41.985" v="752" actId="478"/>
          <ac:picMkLst>
            <pc:docMk/>
            <pc:sldMk cId="3705971661" sldId="286"/>
            <ac:picMk id="5" creationId="{61CEF0CA-6DA2-474A-B597-9BD3521A29BF}"/>
          </ac:picMkLst>
        </pc:picChg>
        <pc:picChg chg="add del mod">
          <ac:chgData name="Linda Elisa Laakkonen" userId="3c6762a0-4c5f-4b14-8ebc-439ab8577e97" providerId="ADAL" clId="{6B73118C-B650-4362-A74F-C8C90E49ACB6}" dt="2021-01-18T06:51:49.484" v="721"/>
          <ac:picMkLst>
            <pc:docMk/>
            <pc:sldMk cId="3705971661" sldId="286"/>
            <ac:picMk id="7" creationId="{832E870C-DD93-4A42-9125-C80A66FEFED5}"/>
          </ac:picMkLst>
        </pc:picChg>
        <pc:picChg chg="add del mod">
          <ac:chgData name="Linda Elisa Laakkonen" userId="3c6762a0-4c5f-4b14-8ebc-439ab8577e97" providerId="ADAL" clId="{6B73118C-B650-4362-A74F-C8C90E49ACB6}" dt="2021-01-25T08:42:45.469" v="1003" actId="21"/>
          <ac:picMkLst>
            <pc:docMk/>
            <pc:sldMk cId="3705971661" sldId="286"/>
            <ac:picMk id="10" creationId="{6B46B4F2-B335-4603-92E1-8408514A363C}"/>
          </ac:picMkLst>
        </pc:picChg>
        <pc:picChg chg="add mod">
          <ac:chgData name="Linda Elisa Laakkonen" userId="3c6762a0-4c5f-4b14-8ebc-439ab8577e97" providerId="ADAL" clId="{6B73118C-B650-4362-A74F-C8C90E49ACB6}" dt="2021-01-25T08:43:11.677" v="1005" actId="1076"/>
          <ac:picMkLst>
            <pc:docMk/>
            <pc:sldMk cId="3705971661" sldId="286"/>
            <ac:picMk id="11" creationId="{3989A43B-4E61-4836-A16F-67FD711CDC99}"/>
          </ac:picMkLst>
        </pc:picChg>
      </pc:sldChg>
      <pc:sldChg chg="addSp delSp modSp add ord">
        <pc:chgData name="Linda Elisa Laakkonen" userId="3c6762a0-4c5f-4b14-8ebc-439ab8577e97" providerId="ADAL" clId="{6B73118C-B650-4362-A74F-C8C90E49ACB6}" dt="2021-01-15T12:59:43.001" v="23"/>
        <pc:sldMkLst>
          <pc:docMk/>
          <pc:sldMk cId="4218438934" sldId="287"/>
        </pc:sldMkLst>
        <pc:spChg chg="del">
          <ac:chgData name="Linda Elisa Laakkonen" userId="3c6762a0-4c5f-4b14-8ebc-439ab8577e97" providerId="ADAL" clId="{6B73118C-B650-4362-A74F-C8C90E49ACB6}" dt="2021-01-15T12:59:22.996" v="17"/>
          <ac:spMkLst>
            <pc:docMk/>
            <pc:sldMk cId="4218438934" sldId="287"/>
            <ac:spMk id="3" creationId="{05C679A2-3990-4567-A809-711E16CD8901}"/>
          </ac:spMkLst>
        </pc:spChg>
        <pc:picChg chg="add mod">
          <ac:chgData name="Linda Elisa Laakkonen" userId="3c6762a0-4c5f-4b14-8ebc-439ab8577e97" providerId="ADAL" clId="{6B73118C-B650-4362-A74F-C8C90E49ACB6}" dt="2021-01-15T12:59:39.222" v="22" actId="1076"/>
          <ac:picMkLst>
            <pc:docMk/>
            <pc:sldMk cId="4218438934" sldId="287"/>
            <ac:picMk id="5" creationId="{9FDDA8CD-C669-4101-AC30-CD7F7ABCDB1C}"/>
          </ac:picMkLst>
        </pc:picChg>
      </pc:sldChg>
      <pc:sldChg chg="addSp delSp modSp add ord">
        <pc:chgData name="Linda Elisa Laakkonen" userId="3c6762a0-4c5f-4b14-8ebc-439ab8577e97" providerId="ADAL" clId="{6B73118C-B650-4362-A74F-C8C90E49ACB6}" dt="2021-01-15T13:00:09.485" v="30" actId="1076"/>
        <pc:sldMkLst>
          <pc:docMk/>
          <pc:sldMk cId="4197742873" sldId="288"/>
        </pc:sldMkLst>
        <pc:spChg chg="del">
          <ac:chgData name="Linda Elisa Laakkonen" userId="3c6762a0-4c5f-4b14-8ebc-439ab8577e97" providerId="ADAL" clId="{6B73118C-B650-4362-A74F-C8C90E49ACB6}" dt="2021-01-15T12:59:57.292" v="25"/>
          <ac:spMkLst>
            <pc:docMk/>
            <pc:sldMk cId="4197742873" sldId="288"/>
            <ac:spMk id="3" creationId="{033D0D66-D26F-4CD0-983F-05D982654AE3}"/>
          </ac:spMkLst>
        </pc:spChg>
        <pc:picChg chg="add mod">
          <ac:chgData name="Linda Elisa Laakkonen" userId="3c6762a0-4c5f-4b14-8ebc-439ab8577e97" providerId="ADAL" clId="{6B73118C-B650-4362-A74F-C8C90E49ACB6}" dt="2021-01-15T13:00:09.485" v="30" actId="1076"/>
          <ac:picMkLst>
            <pc:docMk/>
            <pc:sldMk cId="4197742873" sldId="288"/>
            <ac:picMk id="5" creationId="{415C88FB-2A5E-4967-8EFF-64A3ECE76DD6}"/>
          </ac:picMkLst>
        </pc:picChg>
      </pc:sldChg>
      <pc:sldChg chg="addSp modSp add ord">
        <pc:chgData name="Linda Elisa Laakkonen" userId="3c6762a0-4c5f-4b14-8ebc-439ab8577e97" providerId="ADAL" clId="{6B73118C-B650-4362-A74F-C8C90E49ACB6}" dt="2021-01-15T13:00:56.989" v="42"/>
        <pc:sldMkLst>
          <pc:docMk/>
          <pc:sldMk cId="3121872" sldId="289"/>
        </pc:sldMkLst>
        <pc:picChg chg="add mod">
          <ac:chgData name="Linda Elisa Laakkonen" userId="3c6762a0-4c5f-4b14-8ebc-439ab8577e97" providerId="ADAL" clId="{6B73118C-B650-4362-A74F-C8C90E49ACB6}" dt="2021-01-15T13:00:51.403" v="38" actId="27614"/>
          <ac:picMkLst>
            <pc:docMk/>
            <pc:sldMk cId="3121872" sldId="289"/>
            <ac:picMk id="3" creationId="{F351B243-D9F2-4117-BF2E-D20A262C26DB}"/>
          </ac:picMkLst>
        </pc:picChg>
        <pc:picChg chg="add mod">
          <ac:chgData name="Linda Elisa Laakkonen" userId="3c6762a0-4c5f-4b14-8ebc-439ab8577e97" providerId="ADAL" clId="{6B73118C-B650-4362-A74F-C8C90E49ACB6}" dt="2021-01-15T13:00:51.619" v="41" actId="962"/>
          <ac:picMkLst>
            <pc:docMk/>
            <pc:sldMk cId="3121872" sldId="289"/>
            <ac:picMk id="5" creationId="{0960B19F-1E3D-486D-97CC-B6B4EE5A2FA0}"/>
          </ac:picMkLst>
        </pc:picChg>
      </pc:sldChg>
      <pc:sldChg chg="addSp modSp add ord">
        <pc:chgData name="Linda Elisa Laakkonen" userId="3c6762a0-4c5f-4b14-8ebc-439ab8577e97" providerId="ADAL" clId="{6B73118C-B650-4362-A74F-C8C90E49ACB6}" dt="2021-01-15T13:01:12.562" v="46" actId="962"/>
        <pc:sldMkLst>
          <pc:docMk/>
          <pc:sldMk cId="2107053537" sldId="290"/>
        </pc:sldMkLst>
        <pc:picChg chg="add mod">
          <ac:chgData name="Linda Elisa Laakkonen" userId="3c6762a0-4c5f-4b14-8ebc-439ab8577e97" providerId="ADAL" clId="{6B73118C-B650-4362-A74F-C8C90E49ACB6}" dt="2021-01-15T13:01:12.562" v="46" actId="962"/>
          <ac:picMkLst>
            <pc:docMk/>
            <pc:sldMk cId="2107053537" sldId="290"/>
            <ac:picMk id="3" creationId="{A1886AB4-D373-4BD4-9182-4CE3F793F6CA}"/>
          </ac:picMkLst>
        </pc:picChg>
      </pc:sldChg>
      <pc:sldChg chg="add del ord">
        <pc:chgData name="Linda Elisa Laakkonen" userId="3c6762a0-4c5f-4b14-8ebc-439ab8577e97" providerId="ADAL" clId="{6B73118C-B650-4362-A74F-C8C90E49ACB6}" dt="2021-01-15T13:02:13.081" v="52" actId="2696"/>
        <pc:sldMkLst>
          <pc:docMk/>
          <pc:sldMk cId="925577473" sldId="291"/>
        </pc:sldMkLst>
      </pc:sldChg>
      <pc:sldChg chg="addSp modSp add">
        <pc:chgData name="Linda Elisa Laakkonen" userId="3c6762a0-4c5f-4b14-8ebc-439ab8577e97" providerId="ADAL" clId="{6B73118C-B650-4362-A74F-C8C90E49ACB6}" dt="2021-01-15T13:16:02.087" v="237" actId="14100"/>
        <pc:sldMkLst>
          <pc:docMk/>
          <pc:sldMk cId="2041270159" sldId="291"/>
        </pc:sldMkLst>
        <pc:picChg chg="add mod">
          <ac:chgData name="Linda Elisa Laakkonen" userId="3c6762a0-4c5f-4b14-8ebc-439ab8577e97" providerId="ADAL" clId="{6B73118C-B650-4362-A74F-C8C90E49ACB6}" dt="2021-01-15T13:15:39.998" v="229" actId="1076"/>
          <ac:picMkLst>
            <pc:docMk/>
            <pc:sldMk cId="2041270159" sldId="291"/>
            <ac:picMk id="3" creationId="{A25147F7-2F0F-4A85-8211-71C8D2A83548}"/>
          </ac:picMkLst>
        </pc:picChg>
        <pc:picChg chg="add mod">
          <ac:chgData name="Linda Elisa Laakkonen" userId="3c6762a0-4c5f-4b14-8ebc-439ab8577e97" providerId="ADAL" clId="{6B73118C-B650-4362-A74F-C8C90E49ACB6}" dt="2021-01-15T13:15:52.725" v="234" actId="1076"/>
          <ac:picMkLst>
            <pc:docMk/>
            <pc:sldMk cId="2041270159" sldId="291"/>
            <ac:picMk id="5" creationId="{9E89805A-5FDD-4E60-AFB9-A0225649EFAB}"/>
          </ac:picMkLst>
        </pc:picChg>
        <pc:picChg chg="add mod">
          <ac:chgData name="Linda Elisa Laakkonen" userId="3c6762a0-4c5f-4b14-8ebc-439ab8577e97" providerId="ADAL" clId="{6B73118C-B650-4362-A74F-C8C90E49ACB6}" dt="2021-01-15T13:16:02.087" v="237" actId="14100"/>
          <ac:picMkLst>
            <pc:docMk/>
            <pc:sldMk cId="2041270159" sldId="291"/>
            <ac:picMk id="7" creationId="{CF5BC977-8D0F-4B71-9EA0-52AEB193CEC8}"/>
          </ac:picMkLst>
        </pc:picChg>
      </pc:sldChg>
      <pc:sldChg chg="add del ord">
        <pc:chgData name="Linda Elisa Laakkonen" userId="3c6762a0-4c5f-4b14-8ebc-439ab8577e97" providerId="ADAL" clId="{6B73118C-B650-4362-A74F-C8C90E49ACB6}" dt="2021-01-15T13:02:14.164" v="53" actId="2696"/>
        <pc:sldMkLst>
          <pc:docMk/>
          <pc:sldMk cId="263307373" sldId="292"/>
        </pc:sldMkLst>
      </pc:sldChg>
      <pc:sldChg chg="add del">
        <pc:chgData name="Linda Elisa Laakkonen" userId="3c6762a0-4c5f-4b14-8ebc-439ab8577e97" providerId="ADAL" clId="{6B73118C-B650-4362-A74F-C8C90E49ACB6}" dt="2021-01-15T13:29:50.694" v="510" actId="2696"/>
        <pc:sldMkLst>
          <pc:docMk/>
          <pc:sldMk cId="3527420289" sldId="292"/>
        </pc:sldMkLst>
      </pc:sldChg>
      <pc:sldChg chg="addSp modSp add">
        <pc:chgData name="Linda Elisa Laakkonen" userId="3c6762a0-4c5f-4b14-8ebc-439ab8577e97" providerId="ADAL" clId="{6B73118C-B650-4362-A74F-C8C90E49ACB6}" dt="2021-01-15T13:27:16.775" v="474" actId="1076"/>
        <pc:sldMkLst>
          <pc:docMk/>
          <pc:sldMk cId="3925873724" sldId="293"/>
        </pc:sldMkLst>
        <pc:picChg chg="add mod">
          <ac:chgData name="Linda Elisa Laakkonen" userId="3c6762a0-4c5f-4b14-8ebc-439ab8577e97" providerId="ADAL" clId="{6B73118C-B650-4362-A74F-C8C90E49ACB6}" dt="2021-01-15T13:26:04.572" v="457" actId="1076"/>
          <ac:picMkLst>
            <pc:docMk/>
            <pc:sldMk cId="3925873724" sldId="293"/>
            <ac:picMk id="3" creationId="{06747EB3-A621-49D8-82B4-3DED119BDA39}"/>
          </ac:picMkLst>
        </pc:picChg>
        <pc:picChg chg="add mod">
          <ac:chgData name="Linda Elisa Laakkonen" userId="3c6762a0-4c5f-4b14-8ebc-439ab8577e97" providerId="ADAL" clId="{6B73118C-B650-4362-A74F-C8C90E49ACB6}" dt="2021-01-15T13:26:17.484" v="459" actId="14100"/>
          <ac:picMkLst>
            <pc:docMk/>
            <pc:sldMk cId="3925873724" sldId="293"/>
            <ac:picMk id="5" creationId="{5B5BFC1B-2F7A-401B-A224-A3E815DD7F91}"/>
          </ac:picMkLst>
        </pc:picChg>
        <pc:picChg chg="add mod">
          <ac:chgData name="Linda Elisa Laakkonen" userId="3c6762a0-4c5f-4b14-8ebc-439ab8577e97" providerId="ADAL" clId="{6B73118C-B650-4362-A74F-C8C90E49ACB6}" dt="2021-01-15T13:27:07.655" v="473" actId="1076"/>
          <ac:picMkLst>
            <pc:docMk/>
            <pc:sldMk cId="3925873724" sldId="293"/>
            <ac:picMk id="7" creationId="{F2C8D505-EAE3-4CE6-8F19-835455EF753E}"/>
          </ac:picMkLst>
        </pc:picChg>
        <pc:picChg chg="add mod">
          <ac:chgData name="Linda Elisa Laakkonen" userId="3c6762a0-4c5f-4b14-8ebc-439ab8577e97" providerId="ADAL" clId="{6B73118C-B650-4362-A74F-C8C90E49ACB6}" dt="2021-01-15T13:27:16.775" v="474" actId="1076"/>
          <ac:picMkLst>
            <pc:docMk/>
            <pc:sldMk cId="3925873724" sldId="293"/>
            <ac:picMk id="9" creationId="{C6B612A1-2EB0-4316-BA09-0EE6B8AA9BE9}"/>
          </ac:picMkLst>
        </pc:picChg>
      </pc:sldChg>
      <pc:sldChg chg="addSp modSp add">
        <pc:chgData name="Linda Elisa Laakkonen" userId="3c6762a0-4c5f-4b14-8ebc-439ab8577e97" providerId="ADAL" clId="{6B73118C-B650-4362-A74F-C8C90E49ACB6}" dt="2021-01-15T13:29:45.561" v="509" actId="1076"/>
        <pc:sldMkLst>
          <pc:docMk/>
          <pc:sldMk cId="754593131" sldId="294"/>
        </pc:sldMkLst>
        <pc:picChg chg="add mod">
          <ac:chgData name="Linda Elisa Laakkonen" userId="3c6762a0-4c5f-4b14-8ebc-439ab8577e97" providerId="ADAL" clId="{6B73118C-B650-4362-A74F-C8C90E49ACB6}" dt="2021-01-15T13:29:45.561" v="509" actId="1076"/>
          <ac:picMkLst>
            <pc:docMk/>
            <pc:sldMk cId="754593131" sldId="294"/>
            <ac:picMk id="3" creationId="{227E278F-8048-4734-9862-BF5EDED3D656}"/>
          </ac:picMkLst>
        </pc:picChg>
        <pc:picChg chg="add mod">
          <ac:chgData name="Linda Elisa Laakkonen" userId="3c6762a0-4c5f-4b14-8ebc-439ab8577e97" providerId="ADAL" clId="{6B73118C-B650-4362-A74F-C8C90E49ACB6}" dt="2021-01-15T13:29:38.114" v="507" actId="1076"/>
          <ac:picMkLst>
            <pc:docMk/>
            <pc:sldMk cId="754593131" sldId="294"/>
            <ac:picMk id="5" creationId="{1FFFC173-7447-4DF2-BF6A-19712B5E007E}"/>
          </ac:picMkLst>
        </pc:picChg>
        <pc:picChg chg="add mod">
          <ac:chgData name="Linda Elisa Laakkonen" userId="3c6762a0-4c5f-4b14-8ebc-439ab8577e97" providerId="ADAL" clId="{6B73118C-B650-4362-A74F-C8C90E49ACB6}" dt="2021-01-15T13:28:29.467" v="491" actId="1076"/>
          <ac:picMkLst>
            <pc:docMk/>
            <pc:sldMk cId="754593131" sldId="294"/>
            <ac:picMk id="7" creationId="{021C93EE-8D96-4AFB-B9CB-CA6F9DB348C9}"/>
          </ac:picMkLst>
        </pc:picChg>
        <pc:picChg chg="add mod">
          <ac:chgData name="Linda Elisa Laakkonen" userId="3c6762a0-4c5f-4b14-8ebc-439ab8577e97" providerId="ADAL" clId="{6B73118C-B650-4362-A74F-C8C90E49ACB6}" dt="2021-01-15T13:28:21.113" v="488" actId="1076"/>
          <ac:picMkLst>
            <pc:docMk/>
            <pc:sldMk cId="754593131" sldId="294"/>
            <ac:picMk id="9" creationId="{EC74B7AA-666B-4F7F-B70E-A56FBA34DDD6}"/>
          </ac:picMkLst>
        </pc:picChg>
      </pc:sldChg>
      <pc:sldChg chg="delSp modSp add">
        <pc:chgData name="Linda Elisa Laakkonen" userId="3c6762a0-4c5f-4b14-8ebc-439ab8577e97" providerId="ADAL" clId="{6B73118C-B650-4362-A74F-C8C90E49ACB6}" dt="2021-01-15T13:36:39.025" v="702" actId="20577"/>
        <pc:sldMkLst>
          <pc:docMk/>
          <pc:sldMk cId="2887490222" sldId="295"/>
        </pc:sldMkLst>
        <pc:spChg chg="mod">
          <ac:chgData name="Linda Elisa Laakkonen" userId="3c6762a0-4c5f-4b14-8ebc-439ab8577e97" providerId="ADAL" clId="{6B73118C-B650-4362-A74F-C8C90E49ACB6}" dt="2021-01-15T13:36:39.025" v="702" actId="20577"/>
          <ac:spMkLst>
            <pc:docMk/>
            <pc:sldMk cId="2887490222" sldId="295"/>
            <ac:spMk id="2" creationId="{518ACE84-E4A8-4E7E-8E45-65D1C9B3540F}"/>
          </ac:spMkLst>
        </pc:spChg>
        <pc:spChg chg="del">
          <ac:chgData name="Linda Elisa Laakkonen" userId="3c6762a0-4c5f-4b14-8ebc-439ab8577e97" providerId="ADAL" clId="{6B73118C-B650-4362-A74F-C8C90E49ACB6}" dt="2021-01-15T13:36:30.129" v="685" actId="478"/>
          <ac:spMkLst>
            <pc:docMk/>
            <pc:sldMk cId="2887490222" sldId="295"/>
            <ac:spMk id="3" creationId="{D789884F-093B-4DF7-83D1-0E7E1F59498C}"/>
          </ac:spMkLst>
        </pc:spChg>
      </pc:sldChg>
      <pc:sldChg chg="addSp delSp modSp add del mod ord setBg">
        <pc:chgData name="Linda Elisa Laakkonen" userId="3c6762a0-4c5f-4b14-8ebc-439ab8577e97" providerId="ADAL" clId="{6B73118C-B650-4362-A74F-C8C90E49ACB6}" dt="2021-01-25T10:37:15.319" v="1010" actId="47"/>
        <pc:sldMkLst>
          <pc:docMk/>
          <pc:sldMk cId="3620234388" sldId="296"/>
        </pc:sldMkLst>
        <pc:spChg chg="add del">
          <ac:chgData name="Linda Elisa Laakkonen" userId="3c6762a0-4c5f-4b14-8ebc-439ab8577e97" providerId="ADAL" clId="{6B73118C-B650-4362-A74F-C8C90E49ACB6}" dt="2021-01-25T08:12:40.253" v="767" actId="26606"/>
          <ac:spMkLst>
            <pc:docMk/>
            <pc:sldMk cId="3620234388" sldId="296"/>
            <ac:spMk id="5" creationId="{42A4FC2C-047E-45A5-965D-8E1E3BF09BC6}"/>
          </ac:spMkLst>
        </pc:spChg>
        <pc:spChg chg="add del">
          <ac:chgData name="Linda Elisa Laakkonen" userId="3c6762a0-4c5f-4b14-8ebc-439ab8577e97" providerId="ADAL" clId="{6B73118C-B650-4362-A74F-C8C90E49ACB6}" dt="2021-01-25T08:12:32.295" v="764" actId="26606"/>
          <ac:spMkLst>
            <pc:docMk/>
            <pc:sldMk cId="3620234388" sldId="296"/>
            <ac:spMk id="8" creationId="{42A4FC2C-047E-45A5-965D-8E1E3BF09BC6}"/>
          </ac:spMkLst>
        </pc:spChg>
        <pc:picChg chg="add del mod">
          <ac:chgData name="Linda Elisa Laakkonen" userId="3c6762a0-4c5f-4b14-8ebc-439ab8577e97" providerId="ADAL" clId="{6B73118C-B650-4362-A74F-C8C90E49ACB6}" dt="2021-01-18T06:57:54.192" v="744" actId="478"/>
          <ac:picMkLst>
            <pc:docMk/>
            <pc:sldMk cId="3620234388" sldId="296"/>
            <ac:picMk id="2" creationId="{B8F1128E-C2BE-422E-9FA3-4791589A66A2}"/>
          </ac:picMkLst>
        </pc:picChg>
        <pc:picChg chg="add del mod">
          <ac:chgData name="Linda Elisa Laakkonen" userId="3c6762a0-4c5f-4b14-8ebc-439ab8577e97" providerId="ADAL" clId="{6B73118C-B650-4362-A74F-C8C90E49ACB6}" dt="2021-01-25T08:26:32.573" v="995" actId="478"/>
          <ac:picMkLst>
            <pc:docMk/>
            <pc:sldMk cId="3620234388" sldId="296"/>
            <ac:picMk id="3" creationId="{61031EA1-535C-41FE-8E00-E7791414C3FC}"/>
          </ac:picMkLst>
        </pc:picChg>
        <pc:picChg chg="add del mod">
          <ac:chgData name="Linda Elisa Laakkonen" userId="3c6762a0-4c5f-4b14-8ebc-439ab8577e97" providerId="ADAL" clId="{6B73118C-B650-4362-A74F-C8C90E49ACB6}" dt="2021-01-25T08:12:17.994" v="759" actId="478"/>
          <ac:picMkLst>
            <pc:docMk/>
            <pc:sldMk cId="3620234388" sldId="296"/>
            <ac:picMk id="4" creationId="{37470EC4-0F73-40DA-A6A0-9C20556B61E3}"/>
          </ac:picMkLst>
        </pc:picChg>
        <pc:picChg chg="add mod">
          <ac:chgData name="Linda Elisa Laakkonen" userId="3c6762a0-4c5f-4b14-8ebc-439ab8577e97" providerId="ADAL" clId="{6B73118C-B650-4362-A74F-C8C90E49ACB6}" dt="2021-01-25T08:48:17.408" v="1009" actId="1076"/>
          <ac:picMkLst>
            <pc:docMk/>
            <pc:sldMk cId="3620234388" sldId="296"/>
            <ac:picMk id="7" creationId="{ED635094-2922-4520-9CBF-AA3A52A933A0}"/>
          </ac:picMkLst>
        </pc:picChg>
      </pc:sldChg>
      <pc:sldChg chg="addSp modSp new add del mod ord">
        <pc:chgData name="Linda Elisa Laakkonen" userId="3c6762a0-4c5f-4b14-8ebc-439ab8577e97" providerId="ADAL" clId="{6B73118C-B650-4362-A74F-C8C90E49ACB6}" dt="2021-01-25T10:51:30.414" v="1086" actId="1076"/>
        <pc:sldMkLst>
          <pc:docMk/>
          <pc:sldMk cId="3387530288" sldId="297"/>
        </pc:sldMkLst>
        <pc:spChg chg="add mod">
          <ac:chgData name="Linda Elisa Laakkonen" userId="3c6762a0-4c5f-4b14-8ebc-439ab8577e97" providerId="ADAL" clId="{6B73118C-B650-4362-A74F-C8C90E49ACB6}" dt="2021-01-25T10:51:30.414" v="1086" actId="1076"/>
          <ac:spMkLst>
            <pc:docMk/>
            <pc:sldMk cId="3387530288" sldId="297"/>
            <ac:spMk id="10" creationId="{DF5C0354-493F-4033-81BC-9C3A9869160E}"/>
          </ac:spMkLst>
        </pc:spChg>
        <pc:spChg chg="add mod">
          <ac:chgData name="Linda Elisa Laakkonen" userId="3c6762a0-4c5f-4b14-8ebc-439ab8577e97" providerId="ADAL" clId="{6B73118C-B650-4362-A74F-C8C90E49ACB6}" dt="2021-01-25T10:51:01.365" v="1073" actId="20577"/>
          <ac:spMkLst>
            <pc:docMk/>
            <pc:sldMk cId="3387530288" sldId="297"/>
            <ac:spMk id="11" creationId="{26D685DB-1F3B-40FE-A7E4-A2394229E9DD}"/>
          </ac:spMkLst>
        </pc:spChg>
        <pc:spChg chg="add mod">
          <ac:chgData name="Linda Elisa Laakkonen" userId="3c6762a0-4c5f-4b14-8ebc-439ab8577e97" providerId="ADAL" clId="{6B73118C-B650-4362-A74F-C8C90E49ACB6}" dt="2021-01-25T10:51:24.482" v="1085" actId="1076"/>
          <ac:spMkLst>
            <pc:docMk/>
            <pc:sldMk cId="3387530288" sldId="297"/>
            <ac:spMk id="12" creationId="{022AB633-4DB2-4242-B814-28C5F7AEE33A}"/>
          </ac:spMkLst>
        </pc:spChg>
        <pc:picChg chg="add mod">
          <ac:chgData name="Linda Elisa Laakkonen" userId="3c6762a0-4c5f-4b14-8ebc-439ab8577e97" providerId="ADAL" clId="{6B73118C-B650-4362-A74F-C8C90E49ACB6}" dt="2021-01-25T10:49:52.552" v="1053" actId="1076"/>
          <ac:picMkLst>
            <pc:docMk/>
            <pc:sldMk cId="3387530288" sldId="297"/>
            <ac:picMk id="3" creationId="{8B339803-CD33-4132-A513-A728783366A9}"/>
          </ac:picMkLst>
        </pc:picChg>
        <pc:picChg chg="add mod">
          <ac:chgData name="Linda Elisa Laakkonen" userId="3c6762a0-4c5f-4b14-8ebc-439ab8577e97" providerId="ADAL" clId="{6B73118C-B650-4362-A74F-C8C90E49ACB6}" dt="2021-01-25T10:50:53.604" v="1071" actId="1076"/>
          <ac:picMkLst>
            <pc:docMk/>
            <pc:sldMk cId="3387530288" sldId="297"/>
            <ac:picMk id="5" creationId="{4694FF83-D949-4A2A-A02D-E9F0A518B47D}"/>
          </ac:picMkLst>
        </pc:picChg>
        <pc:picChg chg="add mod">
          <ac:chgData name="Linda Elisa Laakkonen" userId="3c6762a0-4c5f-4b14-8ebc-439ab8577e97" providerId="ADAL" clId="{6B73118C-B650-4362-A74F-C8C90E49ACB6}" dt="2021-01-25T10:49:56.382" v="1054" actId="1076"/>
          <ac:picMkLst>
            <pc:docMk/>
            <pc:sldMk cId="3387530288" sldId="297"/>
            <ac:picMk id="7" creationId="{FDFADD18-95E3-4E01-A114-230BC029E4F0}"/>
          </ac:picMkLst>
        </pc:picChg>
        <pc:picChg chg="add mod">
          <ac:chgData name="Linda Elisa Laakkonen" userId="3c6762a0-4c5f-4b14-8ebc-439ab8577e97" providerId="ADAL" clId="{6B73118C-B650-4362-A74F-C8C90E49ACB6}" dt="2021-01-25T10:50:41.035" v="1068" actId="1076"/>
          <ac:picMkLst>
            <pc:docMk/>
            <pc:sldMk cId="3387530288" sldId="297"/>
            <ac:picMk id="9" creationId="{A2523712-837A-4994-9B7D-553346F13C96}"/>
          </ac:picMkLst>
        </pc:picChg>
      </pc:sldChg>
      <pc:sldChg chg="addSp modSp new mod">
        <pc:chgData name="Linda Elisa Laakkonen" userId="3c6762a0-4c5f-4b14-8ebc-439ab8577e97" providerId="ADAL" clId="{6B73118C-B650-4362-A74F-C8C90E49ACB6}" dt="2021-01-25T10:54:49.390" v="1150" actId="1076"/>
        <pc:sldMkLst>
          <pc:docMk/>
          <pc:sldMk cId="4136978941" sldId="298"/>
        </pc:sldMkLst>
        <pc:spChg chg="add mod">
          <ac:chgData name="Linda Elisa Laakkonen" userId="3c6762a0-4c5f-4b14-8ebc-439ab8577e97" providerId="ADAL" clId="{6B73118C-B650-4362-A74F-C8C90E49ACB6}" dt="2021-01-25T10:54:41.515" v="1149" actId="1076"/>
          <ac:spMkLst>
            <pc:docMk/>
            <pc:sldMk cId="4136978941" sldId="298"/>
            <ac:spMk id="10" creationId="{A0B5F4F7-FD5E-4756-8338-F89B88B75E06}"/>
          </ac:spMkLst>
        </pc:spChg>
        <pc:spChg chg="add mod">
          <ac:chgData name="Linda Elisa Laakkonen" userId="3c6762a0-4c5f-4b14-8ebc-439ab8577e97" providerId="ADAL" clId="{6B73118C-B650-4362-A74F-C8C90E49ACB6}" dt="2021-01-25T10:54:28.223" v="1140" actId="1076"/>
          <ac:spMkLst>
            <pc:docMk/>
            <pc:sldMk cId="4136978941" sldId="298"/>
            <ac:spMk id="11" creationId="{7E3472B5-1DB5-47E9-B86F-B397C0324231}"/>
          </ac:spMkLst>
        </pc:spChg>
        <pc:spChg chg="add mod">
          <ac:chgData name="Linda Elisa Laakkonen" userId="3c6762a0-4c5f-4b14-8ebc-439ab8577e97" providerId="ADAL" clId="{6B73118C-B650-4362-A74F-C8C90E49ACB6}" dt="2021-01-25T10:54:49.390" v="1150" actId="1076"/>
          <ac:spMkLst>
            <pc:docMk/>
            <pc:sldMk cId="4136978941" sldId="298"/>
            <ac:spMk id="12" creationId="{F8C2B7D5-0DB0-4136-B6B4-C7220968B30D}"/>
          </ac:spMkLst>
        </pc:spChg>
        <pc:picChg chg="add mod">
          <ac:chgData name="Linda Elisa Laakkonen" userId="3c6762a0-4c5f-4b14-8ebc-439ab8577e97" providerId="ADAL" clId="{6B73118C-B650-4362-A74F-C8C90E49ACB6}" dt="2021-01-25T10:53:55.709" v="1127" actId="1076"/>
          <ac:picMkLst>
            <pc:docMk/>
            <pc:sldMk cId="4136978941" sldId="298"/>
            <ac:picMk id="3" creationId="{412BF018-247C-4DC3-94AA-337DDDE7738F}"/>
          </ac:picMkLst>
        </pc:picChg>
        <pc:picChg chg="add mod">
          <ac:chgData name="Linda Elisa Laakkonen" userId="3c6762a0-4c5f-4b14-8ebc-439ab8577e97" providerId="ADAL" clId="{6B73118C-B650-4362-A74F-C8C90E49ACB6}" dt="2021-01-25T10:53:51.635" v="1126" actId="14100"/>
          <ac:picMkLst>
            <pc:docMk/>
            <pc:sldMk cId="4136978941" sldId="298"/>
            <ac:picMk id="5" creationId="{4BF29BB7-AD4A-41BA-AB0B-185B20D5F396}"/>
          </ac:picMkLst>
        </pc:picChg>
        <pc:picChg chg="add mod">
          <ac:chgData name="Linda Elisa Laakkonen" userId="3c6762a0-4c5f-4b14-8ebc-439ab8577e97" providerId="ADAL" clId="{6B73118C-B650-4362-A74F-C8C90E49ACB6}" dt="2021-01-25T10:53:44.953" v="1125" actId="14100"/>
          <ac:picMkLst>
            <pc:docMk/>
            <pc:sldMk cId="4136978941" sldId="298"/>
            <ac:picMk id="7" creationId="{1DB186F4-15A7-4FD0-9BC1-EFBEE2F180AA}"/>
          </ac:picMkLst>
        </pc:picChg>
        <pc:picChg chg="add mod">
          <ac:chgData name="Linda Elisa Laakkonen" userId="3c6762a0-4c5f-4b14-8ebc-439ab8577e97" providerId="ADAL" clId="{6B73118C-B650-4362-A74F-C8C90E49ACB6}" dt="2021-01-25T10:54:07.393" v="1130" actId="1076"/>
          <ac:picMkLst>
            <pc:docMk/>
            <pc:sldMk cId="4136978941" sldId="298"/>
            <ac:picMk id="9" creationId="{182CD1C8-74D8-4EFA-BFB2-EDAF862CC82F}"/>
          </ac:picMkLst>
        </pc:picChg>
      </pc:sldChg>
      <pc:sldChg chg="addSp modSp new mod">
        <pc:chgData name="Linda Elisa Laakkonen" userId="3c6762a0-4c5f-4b14-8ebc-439ab8577e97" providerId="ADAL" clId="{6B73118C-B650-4362-A74F-C8C90E49ACB6}" dt="2021-01-25T10:57:04.986" v="1180" actId="1076"/>
        <pc:sldMkLst>
          <pc:docMk/>
          <pc:sldMk cId="1008152832" sldId="299"/>
        </pc:sldMkLst>
        <pc:spChg chg="add mod">
          <ac:chgData name="Linda Elisa Laakkonen" userId="3c6762a0-4c5f-4b14-8ebc-439ab8577e97" providerId="ADAL" clId="{6B73118C-B650-4362-A74F-C8C90E49ACB6}" dt="2021-01-25T10:56:42.623" v="1175" actId="6549"/>
          <ac:spMkLst>
            <pc:docMk/>
            <pc:sldMk cId="1008152832" sldId="299"/>
            <ac:spMk id="6" creationId="{6D5986AE-4D5E-4385-A22E-201C46FC35B2}"/>
          </ac:spMkLst>
        </pc:spChg>
        <pc:spChg chg="add mod">
          <ac:chgData name="Linda Elisa Laakkonen" userId="3c6762a0-4c5f-4b14-8ebc-439ab8577e97" providerId="ADAL" clId="{6B73118C-B650-4362-A74F-C8C90E49ACB6}" dt="2021-01-25T10:56:53.548" v="1177" actId="1076"/>
          <ac:spMkLst>
            <pc:docMk/>
            <pc:sldMk cId="1008152832" sldId="299"/>
            <ac:spMk id="7" creationId="{9F50AB10-3700-4466-918D-9B5D21058294}"/>
          </ac:spMkLst>
        </pc:spChg>
        <pc:spChg chg="add mod">
          <ac:chgData name="Linda Elisa Laakkonen" userId="3c6762a0-4c5f-4b14-8ebc-439ab8577e97" providerId="ADAL" clId="{6B73118C-B650-4362-A74F-C8C90E49ACB6}" dt="2021-01-25T10:57:04.986" v="1180" actId="1076"/>
          <ac:spMkLst>
            <pc:docMk/>
            <pc:sldMk cId="1008152832" sldId="299"/>
            <ac:spMk id="8" creationId="{A40A200D-B8B9-4CE2-9EB2-C85D3C152637}"/>
          </ac:spMkLst>
        </pc:spChg>
        <pc:picChg chg="add mod">
          <ac:chgData name="Linda Elisa Laakkonen" userId="3c6762a0-4c5f-4b14-8ebc-439ab8577e97" providerId="ADAL" clId="{6B73118C-B650-4362-A74F-C8C90E49ACB6}" dt="2021-01-25T10:56:20.806" v="1161" actId="14100"/>
          <ac:picMkLst>
            <pc:docMk/>
            <pc:sldMk cId="1008152832" sldId="299"/>
            <ac:picMk id="3" creationId="{7611EF58-756E-49C7-A566-ACB59BBAB203}"/>
          </ac:picMkLst>
        </pc:picChg>
        <pc:picChg chg="add mod">
          <ac:chgData name="Linda Elisa Laakkonen" userId="3c6762a0-4c5f-4b14-8ebc-439ab8577e97" providerId="ADAL" clId="{6B73118C-B650-4362-A74F-C8C90E49ACB6}" dt="2021-01-25T10:56:25.342" v="1163" actId="1076"/>
          <ac:picMkLst>
            <pc:docMk/>
            <pc:sldMk cId="1008152832" sldId="299"/>
            <ac:picMk id="5" creationId="{E9DEFBEC-DC91-4A88-91B4-29FACF9A1B32}"/>
          </ac:picMkLst>
        </pc:picChg>
      </pc:sldChg>
    </pc:docChg>
  </pc:docChgLst>
  <pc:docChgLst>
    <pc:chgData name="Linda Elisa Laakkonen" userId="S::wd974811@varian.com::3c6762a0-4c5f-4b14-8ebc-439ab8577e97" providerId="AD" clId="Web-{0E3A296C-8A20-4E1F-B824-5CB4409974E7}"/>
    <pc:docChg chg="modSld">
      <pc:chgData name="Linda Elisa Laakkonen" userId="S::wd974811@varian.com::3c6762a0-4c5f-4b14-8ebc-439ab8577e97" providerId="AD" clId="Web-{0E3A296C-8A20-4E1F-B824-5CB4409974E7}" dt="2021-01-05T08:17:42.022" v="1"/>
      <pc:docMkLst>
        <pc:docMk/>
      </pc:docMkLst>
      <pc:sldChg chg="delSp">
        <pc:chgData name="Linda Elisa Laakkonen" userId="S::wd974811@varian.com::3c6762a0-4c5f-4b14-8ebc-439ab8577e97" providerId="AD" clId="Web-{0E3A296C-8A20-4E1F-B824-5CB4409974E7}" dt="2021-01-05T08:17:38.522" v="0"/>
        <pc:sldMkLst>
          <pc:docMk/>
          <pc:sldMk cId="670361371" sldId="264"/>
        </pc:sldMkLst>
        <pc:picChg chg="del">
          <ac:chgData name="Linda Elisa Laakkonen" userId="S::wd974811@varian.com::3c6762a0-4c5f-4b14-8ebc-439ab8577e97" providerId="AD" clId="Web-{0E3A296C-8A20-4E1F-B824-5CB4409974E7}" dt="2021-01-05T08:17:38.522" v="0"/>
          <ac:picMkLst>
            <pc:docMk/>
            <pc:sldMk cId="670361371" sldId="264"/>
            <ac:picMk id="6" creationId="{57547411-7F9B-495A-9E1B-4E2F27689B75}"/>
          </ac:picMkLst>
        </pc:picChg>
      </pc:sldChg>
      <pc:sldChg chg="delSp">
        <pc:chgData name="Linda Elisa Laakkonen" userId="S::wd974811@varian.com::3c6762a0-4c5f-4b14-8ebc-439ab8577e97" providerId="AD" clId="Web-{0E3A296C-8A20-4E1F-B824-5CB4409974E7}" dt="2021-01-05T08:17:42.022" v="1"/>
        <pc:sldMkLst>
          <pc:docMk/>
          <pc:sldMk cId="756789823" sldId="279"/>
        </pc:sldMkLst>
        <pc:picChg chg="del">
          <ac:chgData name="Linda Elisa Laakkonen" userId="S::wd974811@varian.com::3c6762a0-4c5f-4b14-8ebc-439ab8577e97" providerId="AD" clId="Web-{0E3A296C-8A20-4E1F-B824-5CB4409974E7}" dt="2021-01-05T08:17:42.022" v="1"/>
          <ac:picMkLst>
            <pc:docMk/>
            <pc:sldMk cId="756789823" sldId="279"/>
            <ac:picMk id="2" creationId="{911D87D4-A240-4D07-872D-F80EC8D3CC8A}"/>
          </ac:picMkLst>
        </pc:picChg>
      </pc:sldChg>
    </pc:docChg>
  </pc:docChgLst>
  <pc:docChgLst>
    <pc:chgData name="Linda Elisa Laakkonen" userId="S::wd974811@varian.com::3c6762a0-4c5f-4b14-8ebc-439ab8577e97" providerId="AD" clId="Web-{2304C92C-C55C-4517-A2E4-C8ABAC7F92BC}"/>
    <pc:docChg chg="modSld">
      <pc:chgData name="Linda Elisa Laakkonen" userId="S::wd974811@varian.com::3c6762a0-4c5f-4b14-8ebc-439ab8577e97" providerId="AD" clId="Web-{2304C92C-C55C-4517-A2E4-C8ABAC7F92BC}" dt="2021-01-04T12:35:50.018" v="80" actId="20577"/>
      <pc:docMkLst>
        <pc:docMk/>
      </pc:docMkLst>
      <pc:sldChg chg="modSp">
        <pc:chgData name="Linda Elisa Laakkonen" userId="S::wd974811@varian.com::3c6762a0-4c5f-4b14-8ebc-439ab8577e97" providerId="AD" clId="Web-{2304C92C-C55C-4517-A2E4-C8ABAC7F92BC}" dt="2021-01-04T12:32:58.389" v="24" actId="20577"/>
        <pc:sldMkLst>
          <pc:docMk/>
          <pc:sldMk cId="4171626815" sldId="282"/>
        </pc:sldMkLst>
        <pc:spChg chg="mod">
          <ac:chgData name="Linda Elisa Laakkonen" userId="S::wd974811@varian.com::3c6762a0-4c5f-4b14-8ebc-439ab8577e97" providerId="AD" clId="Web-{2304C92C-C55C-4517-A2E4-C8ABAC7F92BC}" dt="2021-01-04T12:32:58.389" v="24" actId="20577"/>
          <ac:spMkLst>
            <pc:docMk/>
            <pc:sldMk cId="4171626815" sldId="282"/>
            <ac:spMk id="2" creationId="{43840405-EF18-4188-832D-1763FDCC71CE}"/>
          </ac:spMkLst>
        </pc:spChg>
      </pc:sldChg>
      <pc:sldChg chg="addSp delSp modSp mod setBg setClrOvrMap">
        <pc:chgData name="Linda Elisa Laakkonen" userId="S::wd974811@varian.com::3c6762a0-4c5f-4b14-8ebc-439ab8577e97" providerId="AD" clId="Web-{2304C92C-C55C-4517-A2E4-C8ABAC7F92BC}" dt="2021-01-04T12:35:47.690" v="78" actId="20577"/>
        <pc:sldMkLst>
          <pc:docMk/>
          <pc:sldMk cId="2341227614" sldId="283"/>
        </pc:sldMkLst>
        <pc:spChg chg="add mod">
          <ac:chgData name="Linda Elisa Laakkonen" userId="S::wd974811@varian.com::3c6762a0-4c5f-4b14-8ebc-439ab8577e97" providerId="AD" clId="Web-{2304C92C-C55C-4517-A2E4-C8ABAC7F92BC}" dt="2021-01-04T12:35:47.690" v="78" actId="20577"/>
          <ac:spMkLst>
            <pc:docMk/>
            <pc:sldMk cId="2341227614" sldId="283"/>
            <ac:spMk id="6" creationId="{64447FDE-6DB9-423B-B08B-F85DF25FC1FF}"/>
          </ac:spMkLst>
        </pc:spChg>
        <pc:spChg chg="add">
          <ac:chgData name="Linda Elisa Laakkonen" userId="S::wd974811@varian.com::3c6762a0-4c5f-4b14-8ebc-439ab8577e97" providerId="AD" clId="Web-{2304C92C-C55C-4517-A2E4-C8ABAC7F92BC}" dt="2021-01-04T12:33:44.765" v="34"/>
          <ac:spMkLst>
            <pc:docMk/>
            <pc:sldMk cId="2341227614" sldId="283"/>
            <ac:spMk id="7" creationId="{4169DD87-3EBE-44CA-9654-8AE0466B2779}"/>
          </ac:spMkLst>
        </pc:spChg>
        <pc:spChg chg="add del">
          <ac:chgData name="Linda Elisa Laakkonen" userId="S::wd974811@varian.com::3c6762a0-4c5f-4b14-8ebc-439ab8577e97" providerId="AD" clId="Web-{2304C92C-C55C-4517-A2E4-C8ABAC7F92BC}" dt="2021-01-04T12:33:44.765" v="33"/>
          <ac:spMkLst>
            <pc:docMk/>
            <pc:sldMk cId="2341227614" sldId="283"/>
            <ac:spMk id="10" creationId="{12E8CD4E-6381-4807-AA5B-CE0024A8BE19}"/>
          </ac:spMkLst>
        </pc:spChg>
        <pc:spChg chg="add del">
          <ac:chgData name="Linda Elisa Laakkonen" userId="S::wd974811@varian.com::3c6762a0-4c5f-4b14-8ebc-439ab8577e97" providerId="AD" clId="Web-{2304C92C-C55C-4517-A2E4-C8ABAC7F92BC}" dt="2021-01-04T12:33:44.765" v="33"/>
          <ac:spMkLst>
            <pc:docMk/>
            <pc:sldMk cId="2341227614" sldId="283"/>
            <ac:spMk id="12" creationId="{D28445F8-F032-43C9-8D0F-A5155F525283}"/>
          </ac:spMkLst>
        </pc:spChg>
        <pc:spChg chg="add del">
          <ac:chgData name="Linda Elisa Laakkonen" userId="S::wd974811@varian.com::3c6762a0-4c5f-4b14-8ebc-439ab8577e97" providerId="AD" clId="Web-{2304C92C-C55C-4517-A2E4-C8ABAC7F92BC}" dt="2021-01-04T12:33:44.765" v="33"/>
          <ac:spMkLst>
            <pc:docMk/>
            <pc:sldMk cId="2341227614" sldId="283"/>
            <ac:spMk id="14" creationId="{36A325B5-56A3-425A-B9A3-0CEB7CA1BBF6}"/>
          </ac:spMkLst>
        </pc:spChg>
        <pc:spChg chg="add del">
          <ac:chgData name="Linda Elisa Laakkonen" userId="S::wd974811@varian.com::3c6762a0-4c5f-4b14-8ebc-439ab8577e97" providerId="AD" clId="Web-{2304C92C-C55C-4517-A2E4-C8ABAC7F92BC}" dt="2021-01-04T12:33:44.765" v="33"/>
          <ac:spMkLst>
            <pc:docMk/>
            <pc:sldMk cId="2341227614" sldId="283"/>
            <ac:spMk id="16" creationId="{B80DE958-9D45-4CAD-BF1F-FA2ED970B7F6}"/>
          </ac:spMkLst>
        </pc:spChg>
        <pc:spChg chg="add del">
          <ac:chgData name="Linda Elisa Laakkonen" userId="S::wd974811@varian.com::3c6762a0-4c5f-4b14-8ebc-439ab8577e97" providerId="AD" clId="Web-{2304C92C-C55C-4517-A2E4-C8ABAC7F92BC}" dt="2021-01-04T12:33:44.765" v="33"/>
          <ac:spMkLst>
            <pc:docMk/>
            <pc:sldMk cId="2341227614" sldId="283"/>
            <ac:spMk id="18" creationId="{BB93B4BF-AD35-4E52-8131-161C5FB9CDD7}"/>
          </ac:spMkLst>
        </pc:spChg>
        <pc:picChg chg="add mod ord">
          <ac:chgData name="Linda Elisa Laakkonen" userId="S::wd974811@varian.com::3c6762a0-4c5f-4b14-8ebc-439ab8577e97" providerId="AD" clId="Web-{2304C92C-C55C-4517-A2E4-C8ABAC7F92BC}" dt="2021-01-04T12:33:44.765" v="34"/>
          <ac:picMkLst>
            <pc:docMk/>
            <pc:sldMk cId="2341227614" sldId="283"/>
            <ac:picMk id="2" creationId="{C3C3CC34-9811-4CC1-A653-8C3A4D8B4833}"/>
          </ac:picMkLst>
        </pc:picChg>
        <pc:picChg chg="add mod ord">
          <ac:chgData name="Linda Elisa Laakkonen" userId="S::wd974811@varian.com::3c6762a0-4c5f-4b14-8ebc-439ab8577e97" providerId="AD" clId="Web-{2304C92C-C55C-4517-A2E4-C8ABAC7F92BC}" dt="2021-01-04T12:33:44.765" v="34"/>
          <ac:picMkLst>
            <pc:docMk/>
            <pc:sldMk cId="2341227614" sldId="283"/>
            <ac:picMk id="3" creationId="{0429C241-6EDC-44A2-9630-47E457F66BCC}"/>
          </ac:picMkLst>
        </pc:picChg>
        <pc:picChg chg="add mod ord">
          <ac:chgData name="Linda Elisa Laakkonen" userId="S::wd974811@varian.com::3c6762a0-4c5f-4b14-8ebc-439ab8577e97" providerId="AD" clId="Web-{2304C92C-C55C-4517-A2E4-C8ABAC7F92BC}" dt="2021-01-04T12:33:44.765" v="34"/>
          <ac:picMkLst>
            <pc:docMk/>
            <pc:sldMk cId="2341227614" sldId="283"/>
            <ac:picMk id="4" creationId="{08EF788A-49F3-4C1B-920B-1FEE22A1E6F8}"/>
          </ac:picMkLst>
        </pc:picChg>
        <pc:picChg chg="add mod">
          <ac:chgData name="Linda Elisa Laakkonen" userId="S::wd974811@varian.com::3c6762a0-4c5f-4b14-8ebc-439ab8577e97" providerId="AD" clId="Web-{2304C92C-C55C-4517-A2E4-C8ABAC7F92BC}" dt="2021-01-04T12:33:44.765" v="34"/>
          <ac:picMkLst>
            <pc:docMk/>
            <pc:sldMk cId="2341227614" sldId="283"/>
            <ac:picMk id="5" creationId="{E6A47B22-BCC9-4F34-9572-A0EDFB10C387}"/>
          </ac:picMkLst>
        </pc:picChg>
      </pc:sldChg>
    </pc:docChg>
  </pc:docChgLst>
  <pc:docChgLst>
    <pc:chgData name="Linda Elisa Laakkonen" userId="S::wd974811@varian.com::3c6762a0-4c5f-4b14-8ebc-439ab8577e97" providerId="AD" clId="Web-{2CC0E9A7-C9F3-411C-9AE8-A730DE1CA17F}"/>
    <pc:docChg chg="modSld">
      <pc:chgData name="Linda Elisa Laakkonen" userId="S::wd974811@varian.com::3c6762a0-4c5f-4b14-8ebc-439ab8577e97" providerId="AD" clId="Web-{2CC0E9A7-C9F3-411C-9AE8-A730DE1CA17F}" dt="2021-01-05T08:51:22.210" v="224" actId="1076"/>
      <pc:docMkLst>
        <pc:docMk/>
      </pc:docMkLst>
      <pc:sldChg chg="addSp modSp">
        <pc:chgData name="Linda Elisa Laakkonen" userId="S::wd974811@varian.com::3c6762a0-4c5f-4b14-8ebc-439ab8577e97" providerId="AD" clId="Web-{2CC0E9A7-C9F3-411C-9AE8-A730DE1CA17F}" dt="2021-01-05T08:31:55.970" v="18" actId="1076"/>
        <pc:sldMkLst>
          <pc:docMk/>
          <pc:sldMk cId="670361371" sldId="264"/>
        </pc:sldMkLst>
        <pc:picChg chg="add mod">
          <ac:chgData name="Linda Elisa Laakkonen" userId="S::wd974811@varian.com::3c6762a0-4c5f-4b14-8ebc-439ab8577e97" providerId="AD" clId="Web-{2CC0E9A7-C9F3-411C-9AE8-A730DE1CA17F}" dt="2021-01-05T08:31:55.970" v="18" actId="1076"/>
          <ac:picMkLst>
            <pc:docMk/>
            <pc:sldMk cId="670361371" sldId="264"/>
            <ac:picMk id="2" creationId="{1B65DFC2-2199-4099-ADF2-C7273A89C6EF}"/>
          </ac:picMkLst>
        </pc:picChg>
      </pc:sldChg>
      <pc:sldChg chg="addSp modSp">
        <pc:chgData name="Linda Elisa Laakkonen" userId="S::wd974811@varian.com::3c6762a0-4c5f-4b14-8ebc-439ab8577e97" providerId="AD" clId="Web-{2CC0E9A7-C9F3-411C-9AE8-A730DE1CA17F}" dt="2021-01-05T08:26:15.182" v="5" actId="14100"/>
        <pc:sldMkLst>
          <pc:docMk/>
          <pc:sldMk cId="756789823" sldId="279"/>
        </pc:sldMkLst>
        <pc:picChg chg="add mod">
          <ac:chgData name="Linda Elisa Laakkonen" userId="S::wd974811@varian.com::3c6762a0-4c5f-4b14-8ebc-439ab8577e97" providerId="AD" clId="Web-{2CC0E9A7-C9F3-411C-9AE8-A730DE1CA17F}" dt="2021-01-05T08:26:15.182" v="5" actId="14100"/>
          <ac:picMkLst>
            <pc:docMk/>
            <pc:sldMk cId="756789823" sldId="279"/>
            <ac:picMk id="2" creationId="{58EF4AC9-7892-4FA5-9EEC-24B0D692B962}"/>
          </ac:picMkLst>
        </pc:picChg>
      </pc:sldChg>
      <pc:sldChg chg="addSp delSp modSp">
        <pc:chgData name="Linda Elisa Laakkonen" userId="S::wd974811@varian.com::3c6762a0-4c5f-4b14-8ebc-439ab8577e97" providerId="AD" clId="Web-{2CC0E9A7-C9F3-411C-9AE8-A730DE1CA17F}" dt="2021-01-05T08:47:09.940" v="191" actId="14100"/>
        <pc:sldMkLst>
          <pc:docMk/>
          <pc:sldMk cId="2341227614" sldId="283"/>
        </pc:sldMkLst>
        <pc:spChg chg="del mod ord">
          <ac:chgData name="Linda Elisa Laakkonen" userId="S::wd974811@varian.com::3c6762a0-4c5f-4b14-8ebc-439ab8577e97" providerId="AD" clId="Web-{2CC0E9A7-C9F3-411C-9AE8-A730DE1CA17F}" dt="2021-01-05T08:37:41.945" v="23"/>
          <ac:spMkLst>
            <pc:docMk/>
            <pc:sldMk cId="2341227614" sldId="283"/>
            <ac:spMk id="6" creationId="{64447FDE-6DB9-423B-B08B-F85DF25FC1FF}"/>
          </ac:spMkLst>
        </pc:spChg>
        <pc:spChg chg="del">
          <ac:chgData name="Linda Elisa Laakkonen" userId="S::wd974811@varian.com::3c6762a0-4c5f-4b14-8ebc-439ab8577e97" providerId="AD" clId="Web-{2CC0E9A7-C9F3-411C-9AE8-A730DE1CA17F}" dt="2021-01-05T08:37:30.335" v="22"/>
          <ac:spMkLst>
            <pc:docMk/>
            <pc:sldMk cId="2341227614" sldId="283"/>
            <ac:spMk id="7" creationId="{4169DD87-3EBE-44CA-9654-8AE0466B2779}"/>
          </ac:spMkLst>
        </pc:spChg>
        <pc:spChg chg="add del">
          <ac:chgData name="Linda Elisa Laakkonen" userId="S::wd974811@varian.com::3c6762a0-4c5f-4b14-8ebc-439ab8577e97" providerId="AD" clId="Web-{2CC0E9A7-C9F3-411C-9AE8-A730DE1CA17F}" dt="2021-01-05T08:38:13.164" v="41"/>
          <ac:spMkLst>
            <pc:docMk/>
            <pc:sldMk cId="2341227614" sldId="283"/>
            <ac:spMk id="9" creationId="{ECA5D377-C2B9-4F17-A377-59B9EA1A7C64}"/>
          </ac:spMkLst>
        </pc:spChg>
        <pc:spChg chg="add mod">
          <ac:chgData name="Linda Elisa Laakkonen" userId="S::wd974811@varian.com::3c6762a0-4c5f-4b14-8ebc-439ab8577e97" providerId="AD" clId="Web-{2CC0E9A7-C9F3-411C-9AE8-A730DE1CA17F}" dt="2021-01-05T08:38:09.961" v="40" actId="1076"/>
          <ac:spMkLst>
            <pc:docMk/>
            <pc:sldMk cId="2341227614" sldId="283"/>
            <ac:spMk id="10" creationId="{999FBE69-393C-409B-9D24-3FA8951D6FE7}"/>
          </ac:spMkLst>
        </pc:spChg>
        <pc:spChg chg="add del">
          <ac:chgData name="Linda Elisa Laakkonen" userId="S::wd974811@varian.com::3c6762a0-4c5f-4b14-8ebc-439ab8577e97" providerId="AD" clId="Web-{2CC0E9A7-C9F3-411C-9AE8-A730DE1CA17F}" dt="2021-01-05T08:37:47.492" v="26"/>
          <ac:spMkLst>
            <pc:docMk/>
            <pc:sldMk cId="2341227614" sldId="283"/>
            <ac:spMk id="13" creationId="{B497CCB5-5FC2-473C-AFCC-2430CEF1DF71}"/>
          </ac:spMkLst>
        </pc:spChg>
        <pc:spChg chg="add del">
          <ac:chgData name="Linda Elisa Laakkonen" userId="S::wd974811@varian.com::3c6762a0-4c5f-4b14-8ebc-439ab8577e97" providerId="AD" clId="Web-{2CC0E9A7-C9F3-411C-9AE8-A730DE1CA17F}" dt="2021-01-05T08:37:47.492" v="26"/>
          <ac:spMkLst>
            <pc:docMk/>
            <pc:sldMk cId="2341227614" sldId="283"/>
            <ac:spMk id="15" creationId="{599C8C75-BFDF-44E7-A028-EEB5EDD58817}"/>
          </ac:spMkLst>
        </pc:spChg>
        <pc:spChg chg="add">
          <ac:chgData name="Linda Elisa Laakkonen" userId="S::wd974811@varian.com::3c6762a0-4c5f-4b14-8ebc-439ab8577e97" providerId="AD" clId="Web-{2CC0E9A7-C9F3-411C-9AE8-A730DE1CA17F}" dt="2021-01-05T08:37:47.492" v="26"/>
          <ac:spMkLst>
            <pc:docMk/>
            <pc:sldMk cId="2341227614" sldId="283"/>
            <ac:spMk id="17" creationId="{E8DC6FCD-811B-436E-9FEE-FC957486CD7E}"/>
          </ac:spMkLst>
        </pc:spChg>
        <pc:picChg chg="del mod">
          <ac:chgData name="Linda Elisa Laakkonen" userId="S::wd974811@varian.com::3c6762a0-4c5f-4b14-8ebc-439ab8577e97" providerId="AD" clId="Web-{2CC0E9A7-C9F3-411C-9AE8-A730DE1CA17F}" dt="2021-01-05T08:33:28.331" v="19"/>
          <ac:picMkLst>
            <pc:docMk/>
            <pc:sldMk cId="2341227614" sldId="283"/>
            <ac:picMk id="2" creationId="{C3C3CC34-9811-4CC1-A653-8C3A4D8B4833}"/>
          </ac:picMkLst>
        </pc:picChg>
        <pc:picChg chg="mod ord">
          <ac:chgData name="Linda Elisa Laakkonen" userId="S::wd974811@varian.com::3c6762a0-4c5f-4b14-8ebc-439ab8577e97" providerId="AD" clId="Web-{2CC0E9A7-C9F3-411C-9AE8-A730DE1CA17F}" dt="2021-01-05T08:46:55.158" v="188" actId="1076"/>
          <ac:picMkLst>
            <pc:docMk/>
            <pc:sldMk cId="2341227614" sldId="283"/>
            <ac:picMk id="3" creationId="{0429C241-6EDC-44A2-9630-47E457F66BCC}"/>
          </ac:picMkLst>
        </pc:picChg>
        <pc:picChg chg="mod ord">
          <ac:chgData name="Linda Elisa Laakkonen" userId="S::wd974811@varian.com::3c6762a0-4c5f-4b14-8ebc-439ab8577e97" providerId="AD" clId="Web-{2CC0E9A7-C9F3-411C-9AE8-A730DE1CA17F}" dt="2021-01-05T08:46:47.736" v="186" actId="1076"/>
          <ac:picMkLst>
            <pc:docMk/>
            <pc:sldMk cId="2341227614" sldId="283"/>
            <ac:picMk id="4" creationId="{08EF788A-49F3-4C1B-920B-1FEE22A1E6F8}"/>
          </ac:picMkLst>
        </pc:picChg>
        <pc:picChg chg="mod ord">
          <ac:chgData name="Linda Elisa Laakkonen" userId="S::wd974811@varian.com::3c6762a0-4c5f-4b14-8ebc-439ab8577e97" providerId="AD" clId="Web-{2CC0E9A7-C9F3-411C-9AE8-A730DE1CA17F}" dt="2021-01-05T08:47:01.565" v="190" actId="14100"/>
          <ac:picMkLst>
            <pc:docMk/>
            <pc:sldMk cId="2341227614" sldId="283"/>
            <ac:picMk id="5" creationId="{E6A47B22-BCC9-4F34-9572-A0EDFB10C387}"/>
          </ac:picMkLst>
        </pc:picChg>
        <pc:picChg chg="add mod ord">
          <ac:chgData name="Linda Elisa Laakkonen" userId="S::wd974811@varian.com::3c6762a0-4c5f-4b14-8ebc-439ab8577e97" providerId="AD" clId="Web-{2CC0E9A7-C9F3-411C-9AE8-A730DE1CA17F}" dt="2021-01-05T08:47:09.940" v="191" actId="14100"/>
          <ac:picMkLst>
            <pc:docMk/>
            <pc:sldMk cId="2341227614" sldId="283"/>
            <ac:picMk id="8" creationId="{44175390-DFDC-46B3-BAD1-273591F9FB45}"/>
          </ac:picMkLst>
        </pc:picChg>
        <pc:cxnChg chg="add del">
          <ac:chgData name="Linda Elisa Laakkonen" userId="S::wd974811@varian.com::3c6762a0-4c5f-4b14-8ebc-439ab8577e97" providerId="AD" clId="Web-{2CC0E9A7-C9F3-411C-9AE8-A730DE1CA17F}" dt="2021-01-05T08:37:47.492" v="25"/>
          <ac:cxnSpMkLst>
            <pc:docMk/>
            <pc:sldMk cId="2341227614" sldId="283"/>
            <ac:cxnSpMk id="20" creationId="{91B6081D-D3E8-4209-B85B-EB1C655A6272}"/>
          </ac:cxnSpMkLst>
        </pc:cxnChg>
        <pc:cxnChg chg="add del">
          <ac:chgData name="Linda Elisa Laakkonen" userId="S::wd974811@varian.com::3c6762a0-4c5f-4b14-8ebc-439ab8577e97" providerId="AD" clId="Web-{2CC0E9A7-C9F3-411C-9AE8-A730DE1CA17F}" dt="2021-01-05T08:37:47.492" v="25"/>
          <ac:cxnSpMkLst>
            <pc:docMk/>
            <pc:sldMk cId="2341227614" sldId="283"/>
            <ac:cxnSpMk id="22" creationId="{28CA55E4-1295-45C8-BA05-5A9E705B749A}"/>
          </ac:cxnSpMkLst>
        </pc:cxnChg>
        <pc:cxnChg chg="add del">
          <ac:chgData name="Linda Elisa Laakkonen" userId="S::wd974811@varian.com::3c6762a0-4c5f-4b14-8ebc-439ab8577e97" providerId="AD" clId="Web-{2CC0E9A7-C9F3-411C-9AE8-A730DE1CA17F}" dt="2021-01-05T08:37:47.492" v="25"/>
          <ac:cxnSpMkLst>
            <pc:docMk/>
            <pc:sldMk cId="2341227614" sldId="283"/>
            <ac:cxnSpMk id="24" creationId="{08C5794E-A9A1-4A23-AF68-C79A7822334C}"/>
          </ac:cxnSpMkLst>
        </pc:cxnChg>
      </pc:sldChg>
      <pc:sldChg chg="addSp delSp modSp mod setBg">
        <pc:chgData name="Linda Elisa Laakkonen" userId="S::wd974811@varian.com::3c6762a0-4c5f-4b14-8ebc-439ab8577e97" providerId="AD" clId="Web-{2CC0E9A7-C9F3-411C-9AE8-A730DE1CA17F}" dt="2021-01-05T08:51:22.210" v="224" actId="1076"/>
        <pc:sldMkLst>
          <pc:docMk/>
          <pc:sldMk cId="4034142262" sldId="284"/>
        </pc:sldMkLst>
        <pc:spChg chg="add mod">
          <ac:chgData name="Linda Elisa Laakkonen" userId="S::wd974811@varian.com::3c6762a0-4c5f-4b14-8ebc-439ab8577e97" providerId="AD" clId="Web-{2CC0E9A7-C9F3-411C-9AE8-A730DE1CA17F}" dt="2021-01-05T08:51:22.210" v="224" actId="1076"/>
          <ac:spMkLst>
            <pc:docMk/>
            <pc:sldMk cId="4034142262" sldId="284"/>
            <ac:spMk id="7" creationId="{CCF9C904-7460-422D-A40F-6600BC179760}"/>
          </ac:spMkLst>
        </pc:spChg>
        <pc:spChg chg="add mod">
          <ac:chgData name="Linda Elisa Laakkonen" userId="S::wd974811@varian.com::3c6762a0-4c5f-4b14-8ebc-439ab8577e97" providerId="AD" clId="Web-{2CC0E9A7-C9F3-411C-9AE8-A730DE1CA17F}" dt="2021-01-05T08:51:16.413" v="222" actId="1076"/>
          <ac:spMkLst>
            <pc:docMk/>
            <pc:sldMk cId="4034142262" sldId="284"/>
            <ac:spMk id="8" creationId="{F8768639-2F4D-4B61-B36C-4D4FEC1A31F9}"/>
          </ac:spMkLst>
        </pc:spChg>
        <pc:spChg chg="add mod">
          <ac:chgData name="Linda Elisa Laakkonen" userId="S::wd974811@varian.com::3c6762a0-4c5f-4b14-8ebc-439ab8577e97" providerId="AD" clId="Web-{2CC0E9A7-C9F3-411C-9AE8-A730DE1CA17F}" dt="2021-01-05T08:51:19.960" v="223" actId="1076"/>
          <ac:spMkLst>
            <pc:docMk/>
            <pc:sldMk cId="4034142262" sldId="284"/>
            <ac:spMk id="9" creationId="{95E2221F-C362-49E7-B763-0781A5B81AA0}"/>
          </ac:spMkLst>
        </pc:spChg>
        <pc:spChg chg="add del">
          <ac:chgData name="Linda Elisa Laakkonen" userId="S::wd974811@varian.com::3c6762a0-4c5f-4b14-8ebc-439ab8577e97" providerId="AD" clId="Web-{2CC0E9A7-C9F3-411C-9AE8-A730DE1CA17F}" dt="2021-01-05T08:44:01.905" v="55"/>
          <ac:spMkLst>
            <pc:docMk/>
            <pc:sldMk cId="4034142262" sldId="284"/>
            <ac:spMk id="11" creationId="{11BE3FA7-0D70-4431-814F-D8C40576EA93}"/>
          </ac:spMkLst>
        </pc:spChg>
        <pc:picChg chg="add del mod">
          <ac:chgData name="Linda Elisa Laakkonen" userId="S::wd974811@varian.com::3c6762a0-4c5f-4b14-8ebc-439ab8577e97" providerId="AD" clId="Web-{2CC0E9A7-C9F3-411C-9AE8-A730DE1CA17F}" dt="2021-01-05T08:31:30.328" v="12"/>
          <ac:picMkLst>
            <pc:docMk/>
            <pc:sldMk cId="4034142262" sldId="284"/>
            <ac:picMk id="3" creationId="{C41F0BF4-1ACC-4071-B26C-EA668C645590}"/>
          </ac:picMkLst>
        </pc:picChg>
        <pc:picChg chg="add del mod">
          <ac:chgData name="Linda Elisa Laakkonen" userId="S::wd974811@varian.com::3c6762a0-4c5f-4b14-8ebc-439ab8577e97" providerId="AD" clId="Web-{2CC0E9A7-C9F3-411C-9AE8-A730DE1CA17F}" dt="2021-01-05T08:42:00.575" v="44"/>
          <ac:picMkLst>
            <pc:docMk/>
            <pc:sldMk cId="4034142262" sldId="284"/>
            <ac:picMk id="4" creationId="{EB0A2276-C308-4ADF-9B44-668F379E1330}"/>
          </ac:picMkLst>
        </pc:picChg>
        <pc:picChg chg="add mod ord">
          <ac:chgData name="Linda Elisa Laakkonen" userId="S::wd974811@varian.com::3c6762a0-4c5f-4b14-8ebc-439ab8577e97" providerId="AD" clId="Web-{2CC0E9A7-C9F3-411C-9AE8-A730DE1CA17F}" dt="2021-01-05T08:51:05.616" v="221" actId="14100"/>
          <ac:picMkLst>
            <pc:docMk/>
            <pc:sldMk cId="4034142262" sldId="284"/>
            <ac:picMk id="5" creationId="{45F372E1-3C49-45A2-869E-7B9579896DAF}"/>
          </ac:picMkLst>
        </pc:picChg>
        <pc:picChg chg="add mod ord">
          <ac:chgData name="Linda Elisa Laakkonen" userId="S::wd974811@varian.com::3c6762a0-4c5f-4b14-8ebc-439ab8577e97" providerId="AD" clId="Web-{2CC0E9A7-C9F3-411C-9AE8-A730DE1CA17F}" dt="2021-01-05T08:48:45.207" v="210"/>
          <ac:picMkLst>
            <pc:docMk/>
            <pc:sldMk cId="4034142262" sldId="284"/>
            <ac:picMk id="6" creationId="{3EF65579-4357-4181-86ED-0F5A399D32D8}"/>
          </ac:picMkLst>
        </pc:picChg>
        <pc:picChg chg="add mod">
          <ac:chgData name="Linda Elisa Laakkonen" userId="S::wd974811@varian.com::3c6762a0-4c5f-4b14-8ebc-439ab8577e97" providerId="AD" clId="Web-{2CC0E9A7-C9F3-411C-9AE8-A730DE1CA17F}" dt="2021-01-05T08:50:47.819" v="219" actId="14100"/>
          <ac:picMkLst>
            <pc:docMk/>
            <pc:sldMk cId="4034142262" sldId="284"/>
            <ac:picMk id="10" creationId="{9B89AE7A-1048-4DB7-9A69-2C2FEA8F3278}"/>
          </ac:picMkLst>
        </pc:picChg>
        <pc:picChg chg="add mod">
          <ac:chgData name="Linda Elisa Laakkonen" userId="S::wd974811@varian.com::3c6762a0-4c5f-4b14-8ebc-439ab8577e97" providerId="AD" clId="Web-{2CC0E9A7-C9F3-411C-9AE8-A730DE1CA17F}" dt="2021-01-05T08:50:53.804" v="220" actId="14100"/>
          <ac:picMkLst>
            <pc:docMk/>
            <pc:sldMk cId="4034142262" sldId="284"/>
            <ac:picMk id="12" creationId="{E86B1BD4-B13E-4BA3-B977-42747670ADD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D8768-B28E-40D1-A853-FAD24FE3085C}" type="datetimeFigureOut">
              <a:rPr lang="en-FI" smtClean="0"/>
              <a:t>25/01/2021</a:t>
            </a:fld>
            <a:endParaRPr lang="en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029C7A-966C-429A-BCD6-D48791A27AA7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680044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29C7A-966C-429A-BCD6-D48791A27AA7}" type="slidenum">
              <a:rPr lang="en-FI" smtClean="0"/>
              <a:t>31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690113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FC62E-717E-4953-A870-3FA89A1537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6FB5C3-75C8-4CAD-9EE0-607060C4F1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8255E-46C2-401A-BF2F-9B5A4FB5F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A26B1-5D22-4F1B-B592-B59412BB5FC0}" type="datetimeFigureOut">
              <a:rPr lang="en-FI" smtClean="0"/>
              <a:t>25/01/2021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E5EBE-E912-4D8A-9849-4F38D1C43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8CC8F-B989-48BF-9785-F97CF3121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890C2-6B92-4B26-B518-818F2E769E45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86957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E4030-AB4B-4CEF-91A4-4C5DB1067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F4E3C7-6F7B-4200-A4E8-1CCFADDF5B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379E0-7646-49D6-AF2E-D958BF91D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A26B1-5D22-4F1B-B592-B59412BB5FC0}" type="datetimeFigureOut">
              <a:rPr lang="en-FI" smtClean="0"/>
              <a:t>25/01/2021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24922-025C-4567-9653-8F1B5959A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1AD1A-67F4-41E0-B0EA-4409FE432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890C2-6B92-4B26-B518-818F2E769E45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232629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B8FACA-F8C6-420B-ADFA-07C9C45F09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A6E93F-8064-4D04-8CC4-534EFB0AE7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42A03-850B-45C4-9BF6-B5EA66082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A26B1-5D22-4F1B-B592-B59412BB5FC0}" type="datetimeFigureOut">
              <a:rPr lang="en-FI" smtClean="0"/>
              <a:t>25/01/2021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56C9A-38F1-438B-82EE-F7371FF2C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73DE9-53D5-4487-96D4-EAFF1D3BC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890C2-6B92-4B26-B518-818F2E769E45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414424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F3441-73E2-4477-AB08-79F666AB3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9D5E4-C0AC-459E-8EB5-B801C2735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C4B2F-4919-4E8A-AE1F-F9DF6025C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A26B1-5D22-4F1B-B592-B59412BB5FC0}" type="datetimeFigureOut">
              <a:rPr lang="en-FI" smtClean="0"/>
              <a:t>25/01/2021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0167E-2C44-44D4-86AE-BD5DBA880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A9BD9-0A43-4423-B093-B7217141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890C2-6B92-4B26-B518-818F2E769E45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305138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F3DE8-94F2-4AD0-AED3-6CB2E7C7E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747E9E-87AC-4E71-ACB9-5BDD5112C9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F1FF9-9FD6-48BD-ABB7-FFAE51D34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A26B1-5D22-4F1B-B592-B59412BB5FC0}" type="datetimeFigureOut">
              <a:rPr lang="en-FI" smtClean="0"/>
              <a:t>25/01/2021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EEC59-3062-4DE6-8704-8029C2B0E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24E48-0853-4EAB-81DE-25FB270B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890C2-6B92-4B26-B518-818F2E769E45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24467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D84FF-E4FB-46E0-A096-FDFC3CF00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29FA4-7908-4D3C-A6E2-AD30E38758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30201-829A-4188-914B-8F67ED949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64E5B3-A132-491E-AED4-8555F4807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A26B1-5D22-4F1B-B592-B59412BB5FC0}" type="datetimeFigureOut">
              <a:rPr lang="en-FI" smtClean="0"/>
              <a:t>25/01/2021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70CA58-AC95-4887-9AFF-CF1C93409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E622A3-4AAF-4DFE-8C97-A101CDF8B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890C2-6B92-4B26-B518-818F2E769E45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977945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0BEC6-F64E-42CA-95A8-8F87D6E9F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B9608-13F1-4EF7-BA2A-64B0D2C52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C4066F-8005-445E-A431-446FD8EBF7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9AFFEA-7EB3-4EDA-8A43-E6BF9D1F45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1AA160-8FDB-4151-84F4-A258467843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370190-43B1-4C68-A80A-854A3F7C2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A26B1-5D22-4F1B-B592-B59412BB5FC0}" type="datetimeFigureOut">
              <a:rPr lang="en-FI" smtClean="0"/>
              <a:t>25/01/2021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363BD8-AA0F-470A-85E2-97D26B3F3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169E99-A87B-4B4C-9AAA-E905A1470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890C2-6B92-4B26-B518-818F2E769E45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397888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4853D-4A7B-415E-9188-763A0529A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1C81FE-9E33-497C-813A-3FD80146A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A26B1-5D22-4F1B-B592-B59412BB5FC0}" type="datetimeFigureOut">
              <a:rPr lang="en-FI" smtClean="0"/>
              <a:t>25/01/2021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39B51A-B3E0-4F35-B513-66DB12063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6FE01B-2D2B-4E8A-93FE-BCFEB349D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890C2-6B92-4B26-B518-818F2E769E45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074338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92E286-509E-4D8F-9940-BBF699A5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A26B1-5D22-4F1B-B592-B59412BB5FC0}" type="datetimeFigureOut">
              <a:rPr lang="en-FI" smtClean="0"/>
              <a:t>25/01/2021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BDF067-8F85-4F34-A9BD-F9F9C96A3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038C8-26CA-40C7-B372-CB1D35AC0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890C2-6B92-4B26-B518-818F2E769E45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926222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30BDB-D1F6-48A5-89D5-FF498B829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24DC8-E96B-4E0B-AE01-3DB4B6482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C7C8DE-265E-46B1-B0C3-09D4204B5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71BD4-5A24-4337-8C9B-328A19FB6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A26B1-5D22-4F1B-B592-B59412BB5FC0}" type="datetimeFigureOut">
              <a:rPr lang="en-FI" smtClean="0"/>
              <a:t>25/01/2021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65863A-868D-4C59-88FB-2D48561DE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89F187-28FD-47DD-A692-86762FB94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890C2-6B92-4B26-B518-818F2E769E45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561022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DA39D-754D-4BC4-AD50-4550740F6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463797-F0BA-4833-BB4C-2C777A6348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4F69F9-4AF6-4914-80C1-62C5EEC35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C22450-256E-4326-A589-7ACAA2D0E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A26B1-5D22-4F1B-B592-B59412BB5FC0}" type="datetimeFigureOut">
              <a:rPr lang="en-FI" smtClean="0"/>
              <a:t>25/01/2021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4310E-FDD9-4CAB-AC38-FD9010BF8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7BFBB3-1B31-4A2B-904E-38720B23B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890C2-6B92-4B26-B518-818F2E769E45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829935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7DEDE3-14EA-45BA-A51D-363F0AB8C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EFC35-16FC-4775-BF98-E94A349E16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7878F-435A-401A-AE05-12CBFF5D8F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2A26B1-5D22-4F1B-B592-B59412BB5FC0}" type="datetimeFigureOut">
              <a:rPr lang="en-FI" smtClean="0"/>
              <a:t>25/01/2021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E8081-8C53-47DF-B77C-F1F2824397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5FCD4-527F-4633-B6D0-F6E2AA7B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D890C2-6B92-4B26-B518-818F2E769E45}" type="slidenum">
              <a:rPr lang="en-FI" smtClean="0"/>
              <a:t>‹#›</a:t>
            </a:fld>
            <a:endParaRPr lang="en-FI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CE2D43-7634-4102-8E6F-40B4693CD2C4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6705600"/>
            <a:ext cx="101441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FI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Varian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30608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3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eg"/><Relationship Id="rId4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jpeg"/><Relationship Id="rId4" Type="http://schemas.openxmlformats.org/officeDocument/2006/relationships/image" Target="../media/image2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43.jpeg"/><Relationship Id="rId4" Type="http://schemas.openxmlformats.org/officeDocument/2006/relationships/image" Target="../media/image25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171F1-BE1A-4EA6-8A44-F52DDD58FF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Virtual </a:t>
            </a:r>
            <a:r>
              <a:rPr lang="en-US" err="1"/>
              <a:t>Linac</a:t>
            </a:r>
            <a:r>
              <a:rPr lang="en-US"/>
              <a:t> Validation 2020</a:t>
            </a:r>
            <a:br>
              <a:rPr lang="en-US"/>
            </a:br>
            <a:r>
              <a:rPr lang="en-US" err="1"/>
              <a:t>TrueBeam</a:t>
            </a:r>
            <a:r>
              <a:rPr lang="en-US"/>
              <a:t> 6X FFF</a:t>
            </a:r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013099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04344-1F03-4BA0-BC49-DF4DD2A39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I"/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11FF8EB9-7BC6-478F-A8A4-76B2371DF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28" y="-406296"/>
            <a:ext cx="11528943" cy="7670591"/>
          </a:xfrm>
        </p:spPr>
      </p:pic>
    </p:spTree>
    <p:extLst>
      <p:ext uri="{BB962C8B-B14F-4D97-AF65-F5344CB8AC3E}">
        <p14:creationId xmlns:p14="http://schemas.microsoft.com/office/powerpoint/2010/main" val="4072304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96093-CC5A-4AFF-99E9-F3CD9154F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I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9FDDA8CD-C669-4101-AC30-CD7F7ABCD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41" y="-419860"/>
            <a:ext cx="11569718" cy="7697719"/>
          </a:xfrm>
        </p:spPr>
      </p:pic>
    </p:spTree>
    <p:extLst>
      <p:ext uri="{BB962C8B-B14F-4D97-AF65-F5344CB8AC3E}">
        <p14:creationId xmlns:p14="http://schemas.microsoft.com/office/powerpoint/2010/main" val="4218438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71523-F2E6-4F9E-9849-92DC04CE1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I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E09F534F-4A9C-4D7A-B181-AFBC63584F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-552450"/>
            <a:ext cx="11678041" cy="7769790"/>
          </a:xfrm>
        </p:spPr>
      </p:pic>
    </p:spTree>
    <p:extLst>
      <p:ext uri="{BB962C8B-B14F-4D97-AF65-F5344CB8AC3E}">
        <p14:creationId xmlns:p14="http://schemas.microsoft.com/office/powerpoint/2010/main" val="3621794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58EF4AC9-7892-4FA5-9EEC-24B0D692B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" y="274702"/>
            <a:ext cx="12347754" cy="62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89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4B4193BB-CAE8-4E7A-91DF-75EB349DA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0322" y="-86792"/>
            <a:ext cx="13792644" cy="703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08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49FCC4F4-29FF-48AF-B8FE-AFA1219931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-235838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540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A1886AB4-D373-4BD4-9182-4CE3F793F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475"/>
            <a:ext cx="121920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053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Chart&#10;&#10;Description automatically generated">
            <a:extLst>
              <a:ext uri="{FF2B5EF4-FFF2-40B4-BE49-F238E27FC236}">
                <a16:creationId xmlns:a16="http://schemas.microsoft.com/office/drawing/2014/main" id="{78FC7DDF-42D9-4238-A95B-5E6C456CF9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137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F351B243-D9F2-4117-BF2E-D20A262C2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475"/>
            <a:ext cx="12192000" cy="6115050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0960B19F-1E3D-486D-97CC-B6B4EE5A2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475"/>
            <a:ext cx="121920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Chart&#10;&#10;Description automatically generated">
            <a:extLst>
              <a:ext uri="{FF2B5EF4-FFF2-40B4-BE49-F238E27FC236}">
                <a16:creationId xmlns:a16="http://schemas.microsoft.com/office/drawing/2014/main" id="{1034B9EA-9E11-488E-9CFF-1607E5EAB2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353806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051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169F8-1309-4543-90CA-2F7752C3E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Measured data from Antti </a:t>
            </a:r>
            <a:r>
              <a:rPr lang="en-US" err="1"/>
              <a:t>Kulmala</a:t>
            </a:r>
            <a:r>
              <a:rPr lang="en-US"/>
              <a:t> (2016)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CD598-195F-43A8-B51D-9FECF7B7B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SSD = 95cm</a:t>
            </a:r>
          </a:p>
          <a:p>
            <a:r>
              <a:rPr lang="en-US" dirty="0"/>
              <a:t>40 x 40 x 40 cm</a:t>
            </a:r>
            <a:r>
              <a:rPr lang="en-US" baseline="30000" dirty="0"/>
              <a:t>3</a:t>
            </a:r>
            <a:r>
              <a:rPr lang="en-US" dirty="0"/>
              <a:t> Blue Phantom 2® -water phantom system</a:t>
            </a:r>
          </a:p>
          <a:p>
            <a:r>
              <a:rPr lang="en-US" dirty="0"/>
              <a:t>Photon PDDs for field sizes: 3 x 3 cm</a:t>
            </a:r>
            <a:r>
              <a:rPr lang="en-US" baseline="30000" dirty="0"/>
              <a:t>2</a:t>
            </a:r>
            <a:r>
              <a:rPr lang="en-US" dirty="0"/>
              <a:t>, 4 x 4 cm</a:t>
            </a:r>
            <a:r>
              <a:rPr lang="en-US" baseline="30000" dirty="0"/>
              <a:t>2</a:t>
            </a:r>
            <a:r>
              <a:rPr lang="en-US" dirty="0"/>
              <a:t> and 5 x 5 cm</a:t>
            </a:r>
            <a:r>
              <a:rPr lang="en-US" baseline="30000" dirty="0"/>
              <a:t>2</a:t>
            </a:r>
            <a:r>
              <a:rPr lang="en-US" dirty="0"/>
              <a:t> and CRs for field size 5 x 5 cm</a:t>
            </a:r>
            <a:r>
              <a:rPr lang="en-US" baseline="30000" dirty="0"/>
              <a:t>2</a:t>
            </a:r>
            <a:r>
              <a:rPr lang="en-US" dirty="0"/>
              <a:t>, have been measured with diode detector.</a:t>
            </a:r>
          </a:p>
          <a:p>
            <a:r>
              <a:rPr lang="en-US" dirty="0"/>
              <a:t>All other photon beam data is measured using ionization chamber.</a:t>
            </a:r>
          </a:p>
          <a:p>
            <a:r>
              <a:rPr lang="en-US" dirty="0"/>
              <a:t>Estimate that the combination of uncertainty is ≤ 0.5 % (1σ) for all studied photon beams.</a:t>
            </a:r>
          </a:p>
          <a:p>
            <a:r>
              <a:rPr lang="en-US" dirty="0"/>
              <a:t>Setup uncertainty is estimated to be ± 0.5 mm (for water phantom and detector separately).</a:t>
            </a:r>
          </a:p>
          <a:p>
            <a:pPr marL="0" indent="0">
              <a:buNone/>
            </a:pP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17250196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20547-3F9C-4DA1-8ECE-47B7B0F706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cs typeface="Calibri Light"/>
              </a:rPr>
              <a:t>Dose profiles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056726-693F-41A5-96F9-199291CBAD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63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1B01251-A33B-4772-AB4A-40D03C9709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2" r="3346" b="-2"/>
          <a:stretch/>
        </p:blipFill>
        <p:spPr>
          <a:xfrm>
            <a:off x="6096000" y="3429000"/>
            <a:ext cx="5804105" cy="3167426"/>
          </a:xfrm>
          <a:prstGeom prst="rect">
            <a:avLst/>
          </a:prstGeom>
        </p:spPr>
      </p:pic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0B97E7B4-D60B-406E-8C48-A395D3A3F5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43" r="2773" b="-2"/>
          <a:stretch/>
        </p:blipFill>
        <p:spPr>
          <a:xfrm>
            <a:off x="484213" y="3429000"/>
            <a:ext cx="5797883" cy="3167426"/>
          </a:xfrm>
          <a:prstGeom prst="rect">
            <a:avLst/>
          </a:prstGeom>
        </p:spPr>
      </p:pic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62B0FA01-93BD-4A5D-9B6B-89215D080A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41" r="-2" b="-2"/>
          <a:stretch/>
        </p:blipFill>
        <p:spPr>
          <a:xfrm>
            <a:off x="5787988" y="493986"/>
            <a:ext cx="6105895" cy="2935014"/>
          </a:xfrm>
          <a:prstGeom prst="rect">
            <a:avLst/>
          </a:prstGeom>
        </p:spPr>
      </p:pic>
      <p:pic>
        <p:nvPicPr>
          <p:cNvPr id="2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D209B3FB-2BDD-4256-9B7E-FE336948D3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238" r="2" b="2"/>
          <a:stretch/>
        </p:blipFill>
        <p:spPr>
          <a:xfrm>
            <a:off x="237159" y="493986"/>
            <a:ext cx="6099349" cy="29350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91F00E-0703-494C-9E29-0064E975A1D2}"/>
              </a:ext>
            </a:extLst>
          </p:cNvPr>
          <p:cNvSpPr txBox="1"/>
          <p:nvPr/>
        </p:nvSpPr>
        <p:spPr>
          <a:xfrm>
            <a:off x="932530" y="197327"/>
            <a:ext cx="5639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depth 15 mm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858558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2BA2EF1-203C-4E3B-8AD6-23816EE96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2034"/>
            <a:ext cx="6407684" cy="3237487"/>
          </a:xfrm>
          <a:prstGeom prst="rect">
            <a:avLst/>
          </a:prstGeom>
        </p:spPr>
      </p:pic>
      <p:pic>
        <p:nvPicPr>
          <p:cNvPr id="4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CCBE3DF2-AF91-4305-9207-157352E2A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202" y="3644146"/>
            <a:ext cx="6401798" cy="3213854"/>
          </a:xfrm>
          <a:prstGeom prst="rect">
            <a:avLst/>
          </a:prstGeom>
        </p:spPr>
      </p:pic>
      <p:pic>
        <p:nvPicPr>
          <p:cNvPr id="6" name="Picture 5" descr="Line chart&#10;&#10;Description automatically generated">
            <a:extLst>
              <a:ext uri="{FF2B5EF4-FFF2-40B4-BE49-F238E27FC236}">
                <a16:creationId xmlns:a16="http://schemas.microsoft.com/office/drawing/2014/main" id="{05E15F35-D346-4591-9DE8-92D6560364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316" y="-3076"/>
            <a:ext cx="6407684" cy="3213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64CDF9-E92E-4D6E-92CA-C324FACA2B50}"/>
              </a:ext>
            </a:extLst>
          </p:cNvPr>
          <p:cNvSpPr txBox="1"/>
          <p:nvPr/>
        </p:nvSpPr>
        <p:spPr>
          <a:xfrm>
            <a:off x="678094" y="667820"/>
            <a:ext cx="5106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Field size 5 x 5 cm</a:t>
            </a:r>
            <a:r>
              <a:rPr lang="en-US" baseline="30000" dirty="0"/>
              <a:t>2</a:t>
            </a:r>
            <a:r>
              <a:rPr lang="en-US" dirty="0"/>
              <a:t> is been measured with diode detector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2170775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4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990F9423-AA7E-4F0D-87F5-8E38B07975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6" r="1572" b="-2"/>
          <a:stretch/>
        </p:blipFill>
        <p:spPr>
          <a:xfrm>
            <a:off x="6096000" y="3347142"/>
            <a:ext cx="5804105" cy="3167426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73DB27FD-A65A-4E14-A956-D056689176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7" r="2630" b="-2"/>
          <a:stretch/>
        </p:blipFill>
        <p:spPr>
          <a:xfrm>
            <a:off x="298117" y="3347142"/>
            <a:ext cx="5797883" cy="3167426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95B62DD9-B843-4237-B84E-58E4B340DC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7" r="-2" b="72"/>
          <a:stretch/>
        </p:blipFill>
        <p:spPr>
          <a:xfrm>
            <a:off x="5709296" y="566659"/>
            <a:ext cx="6322725" cy="3039241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80DC73D-CD7F-4C4C-90A9-739A013136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8" r="2" b="2"/>
          <a:stretch/>
        </p:blipFill>
        <p:spPr>
          <a:xfrm>
            <a:off x="-21953" y="583093"/>
            <a:ext cx="6233567" cy="2999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951105-DAF3-49F6-A3D1-2C47CC6D4337}"/>
              </a:ext>
            </a:extLst>
          </p:cNvPr>
          <p:cNvSpPr txBox="1"/>
          <p:nvPr/>
        </p:nvSpPr>
        <p:spPr>
          <a:xfrm>
            <a:off x="932530" y="197327"/>
            <a:ext cx="5639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depth 50 mm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2566374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A68301-1B43-4C35-B872-3F349BF39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562" y="-157466"/>
            <a:ext cx="6849438" cy="34354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5B5E0F-0091-41C6-8EEF-AC407C499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847" y="3187139"/>
            <a:ext cx="6849438" cy="3435421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1EA5F4AF-7B87-476B-BF2E-D8921794EB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452" y="1821663"/>
            <a:ext cx="6147162" cy="308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97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933D5CBE-F8AB-40AC-B8F4-7E24A2A43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7663" y="436809"/>
            <a:ext cx="6762035" cy="3391583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F609E95A-FB42-4D3C-A13F-D70163B04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195" y="462322"/>
            <a:ext cx="6585703" cy="3303142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BD035FE2-94DE-4173-BFBF-414DE299F6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79" y="3554861"/>
            <a:ext cx="6250093" cy="31348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6A6047-ED87-4F69-B0C3-64A84AC254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554860"/>
            <a:ext cx="6250097" cy="31348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9B8929-D133-4A64-AB29-50A6E608526C}"/>
              </a:ext>
            </a:extLst>
          </p:cNvPr>
          <p:cNvSpPr txBox="1"/>
          <p:nvPr/>
        </p:nvSpPr>
        <p:spPr>
          <a:xfrm>
            <a:off x="932530" y="197327"/>
            <a:ext cx="5639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depth 100 mm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2488730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A25147F7-2F0F-4A85-8211-71C8D2A83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0237"/>
            <a:ext cx="6096000" cy="3057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89805A-5FDD-4E60-AFB9-A0225649E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978" y="371475"/>
            <a:ext cx="6561679" cy="3291092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F5BC977-8D0F-4B71-9EA0-52AEB193CE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684" y="3662567"/>
            <a:ext cx="6227133" cy="312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270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40405-EF18-4188-832D-1763FDCC71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557792"/>
            <a:ext cx="1083564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ea typeface="+mj-lt"/>
                <a:cs typeface="+mj-lt"/>
              </a:rPr>
              <a:t>Convolving the number of voxels corresponding to the detector size (±3mm)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626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9FBE69-393C-409B-9D24-3FA8951D6FE7}"/>
              </a:ext>
            </a:extLst>
          </p:cNvPr>
          <p:cNvSpPr txBox="1"/>
          <p:nvPr/>
        </p:nvSpPr>
        <p:spPr>
          <a:xfrm>
            <a:off x="469205" y="127759"/>
            <a:ext cx="96410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At depth 15mm without (left) and with convolution(right)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F25320A0-5A45-44D5-B9AF-ABCC659FF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058" y="421079"/>
            <a:ext cx="6367418" cy="3193658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860F3CFD-37FA-4844-8C70-EDEF3154D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1079"/>
            <a:ext cx="6367418" cy="3193658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01EF5F90-D8EF-44DA-80A1-2F0329188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135" y="3368879"/>
            <a:ext cx="6215865" cy="3117645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3A652F03-98F5-459E-8996-9D505377F2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368880"/>
            <a:ext cx="6215865" cy="311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276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06747EB3-A621-49D8-82B4-3DED119BD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209" y="-22015"/>
            <a:ext cx="6880529" cy="3451015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5B5BFC1B-2F7A-401B-A224-A3E815DD7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5206" y="0"/>
            <a:ext cx="6836635" cy="34290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2C8D505-EAE3-4CE6-8F19-835455EF75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3362" y="3387872"/>
            <a:ext cx="6474791" cy="3247512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6B612A1-2EB0-4316-BA09-0EE6B8AA9B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078" y="3387872"/>
            <a:ext cx="6638790" cy="33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73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070C1-E523-4AC6-A0B8-B259C4F2E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100 x batch: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58B68-C8AE-4DCC-AF05-570315A94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Number of threads 30</a:t>
            </a:r>
          </a:p>
          <a:p>
            <a:r>
              <a:rPr lang="en-US" dirty="0"/>
              <a:t>Number of events 550000</a:t>
            </a:r>
          </a:p>
          <a:p>
            <a:r>
              <a:rPr lang="en-US" dirty="0"/>
              <a:t>Simulation time ≈ 1h</a:t>
            </a:r>
          </a:p>
          <a:p>
            <a:r>
              <a:rPr lang="en-US" dirty="0"/>
              <a:t>Full directional biasing used</a:t>
            </a:r>
          </a:p>
          <a:p>
            <a:r>
              <a:rPr lang="en-US" dirty="0"/>
              <a:t>SSD =  95cm</a:t>
            </a:r>
          </a:p>
          <a:p>
            <a:r>
              <a:rPr lang="en-US" dirty="0"/>
              <a:t>Field sizes: 3x3, 4x4, 5x5, 6x6, 10x10, 20x20, 40x40</a:t>
            </a:r>
          </a:p>
          <a:p>
            <a:r>
              <a:rPr lang="en-US" dirty="0"/>
              <a:t>Scoring grid size (</a:t>
            </a:r>
            <a:r>
              <a:rPr lang="en-US" dirty="0" err="1"/>
              <a:t>x,y,z</a:t>
            </a:r>
            <a:r>
              <a:rPr lang="en-US" dirty="0"/>
              <a:t>) = (1mm, 10mm, 1mm)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826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227E278F-8048-4734-9862-BF5EDED3D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338" y="77873"/>
            <a:ext cx="6977710" cy="3499758"/>
          </a:xfrm>
          <a:prstGeom prst="rect">
            <a:avLst/>
          </a:prstGeom>
        </p:spPr>
      </p:pic>
      <p:pic>
        <p:nvPicPr>
          <p:cNvPr id="5" name="Picture 4" descr="Line chart&#10;&#10;Description automatically generated">
            <a:extLst>
              <a:ext uri="{FF2B5EF4-FFF2-40B4-BE49-F238E27FC236}">
                <a16:creationId xmlns:a16="http://schemas.microsoft.com/office/drawing/2014/main" id="{1FFFC173-7447-4DF2-BF6A-19712B5E0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9092" y="115800"/>
            <a:ext cx="6936829" cy="3479253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021C93EE-8D96-4AFB-B9CB-CA6F9DB348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594" y="3539703"/>
            <a:ext cx="6432331" cy="32262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74B7AA-666B-4F7F-B70E-A56FBA34DD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669" y="3429000"/>
            <a:ext cx="6653048" cy="333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93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45F372E1-3C49-45A2-869E-7B9579896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909" y="795916"/>
            <a:ext cx="6419091" cy="32320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768639-2F4D-4B61-B36C-4D4FEC1A31F9}"/>
              </a:ext>
            </a:extLst>
          </p:cNvPr>
          <p:cNvSpPr txBox="1"/>
          <p:nvPr/>
        </p:nvSpPr>
        <p:spPr>
          <a:xfrm>
            <a:off x="494846" y="54927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Without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E2221F-C362-49E7-B763-0781A5B81AA0}"/>
              </a:ext>
            </a:extLst>
          </p:cNvPr>
          <p:cNvSpPr txBox="1"/>
          <p:nvPr/>
        </p:nvSpPr>
        <p:spPr>
          <a:xfrm>
            <a:off x="6307364" y="655864"/>
            <a:ext cx="33963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With convolution +3mm shift</a:t>
            </a:r>
          </a:p>
        </p:txBody>
      </p:sp>
      <p:pic>
        <p:nvPicPr>
          <p:cNvPr id="6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3EF65579-4357-4181-86ED-0F5A399D3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736" y="840530"/>
            <a:ext cx="6362095" cy="3203347"/>
          </a:xfrm>
          <a:prstGeom prst="rect">
            <a:avLst/>
          </a:prstGeom>
        </p:spPr>
      </p:pic>
      <p:pic>
        <p:nvPicPr>
          <p:cNvPr id="12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E86B1BD4-B13E-4BA3-B977-42747670A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7452" y="3757057"/>
            <a:ext cx="6071937" cy="30603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C339EB-0827-4B73-BFD4-DC0280776F91}"/>
              </a:ext>
            </a:extLst>
          </p:cNvPr>
          <p:cNvSpPr txBox="1"/>
          <p:nvPr/>
        </p:nvSpPr>
        <p:spPr>
          <a:xfrm>
            <a:off x="494846" y="154379"/>
            <a:ext cx="480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40x40 at depth 50 and 100 mm</a:t>
            </a:r>
            <a:endParaRPr lang="en-FI" dirty="0"/>
          </a:p>
        </p:txBody>
      </p:sp>
      <p:pic>
        <p:nvPicPr>
          <p:cNvPr id="10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9B89AE7A-1048-4DB7-9A69-2C2FEA8F32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6736" y="3767086"/>
            <a:ext cx="6132662" cy="309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422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A3651-B761-49C8-97B2-18D3EE1E39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5810" y="1122363"/>
            <a:ext cx="9902190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cs typeface="Calibri Light"/>
              </a:rPr>
              <a:t>Diagonals 40x40</a:t>
            </a:r>
            <a:br>
              <a:rPr lang="en-US" dirty="0">
                <a:cs typeface="Calibri Light"/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475406-0686-4860-8D1E-153F71A667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820" y="3602038"/>
            <a:ext cx="982218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dirty="0">
                <a:ea typeface="+mn-lt"/>
                <a:cs typeface="+mn-lt"/>
              </a:rPr>
              <a:t>Depths: 15mm, 50mm, 100mm, 200mm and 300mm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8471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8B339803-CD33-4132-A513-A72878336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941" y="3345678"/>
            <a:ext cx="6831474" cy="3426411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694FF83-D949-4A2A-A02D-E9F0A518B4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356" y="379800"/>
            <a:ext cx="6486644" cy="3253457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DFADD18-95E3-4E01-A114-230BC029E4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9886" y="3429000"/>
            <a:ext cx="6458353" cy="3239268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A2523712-837A-4994-9B7D-553346F13C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9886" y="393989"/>
            <a:ext cx="6458354" cy="323926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F5C0354-493F-4033-81BC-9C3A9869160E}"/>
              </a:ext>
            </a:extLst>
          </p:cNvPr>
          <p:cNvSpPr/>
          <p:nvPr/>
        </p:nvSpPr>
        <p:spPr>
          <a:xfrm>
            <a:off x="446728" y="24657"/>
            <a:ext cx="3119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40x40 at depth 15 and 50 mm</a:t>
            </a:r>
            <a:endParaRPr lang="en-FI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D685DB-1F3B-40FE-A7E4-A2394229E9DD}"/>
              </a:ext>
            </a:extLst>
          </p:cNvPr>
          <p:cNvSpPr/>
          <p:nvPr/>
        </p:nvSpPr>
        <p:spPr>
          <a:xfrm>
            <a:off x="6360883" y="266706"/>
            <a:ext cx="1802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With convolution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2AB633-4DB2-4242-B814-28C5F7AEE33A}"/>
              </a:ext>
            </a:extLst>
          </p:cNvPr>
          <p:cNvSpPr txBox="1"/>
          <p:nvPr/>
        </p:nvSpPr>
        <p:spPr>
          <a:xfrm>
            <a:off x="446728" y="379800"/>
            <a:ext cx="180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Without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3875302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412BF018-247C-4DC3-94AA-337DDDE77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45" y="640853"/>
            <a:ext cx="6055158" cy="3037040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BF29BB7-AD4A-41BA-AB0B-185B20D5F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88" y="3628096"/>
            <a:ext cx="6439683" cy="3229903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DB186F4-15A7-4FD0-9BC1-EFBEE2F180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960" y="3628097"/>
            <a:ext cx="6315928" cy="3167833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182CD1C8-74D8-4EFA-BFB2-EDAF862CC8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181" y="640854"/>
            <a:ext cx="6047681" cy="30332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0B5F4F7-FD5E-4756-8338-F89B88B75E06}"/>
              </a:ext>
            </a:extLst>
          </p:cNvPr>
          <p:cNvSpPr/>
          <p:nvPr/>
        </p:nvSpPr>
        <p:spPr>
          <a:xfrm>
            <a:off x="1084521" y="149634"/>
            <a:ext cx="3236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40x40 at depth 100 and 200 mm</a:t>
            </a:r>
            <a:endParaRPr lang="en-FI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3472B5-1DB5-47E9-B86F-B397C0324231}"/>
              </a:ext>
            </a:extLst>
          </p:cNvPr>
          <p:cNvSpPr/>
          <p:nvPr/>
        </p:nvSpPr>
        <p:spPr>
          <a:xfrm>
            <a:off x="6939948" y="472019"/>
            <a:ext cx="1802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With convolution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C2B7D5-0DB0-4136-B6B4-C7220968B30D}"/>
              </a:ext>
            </a:extLst>
          </p:cNvPr>
          <p:cNvSpPr txBox="1"/>
          <p:nvPr/>
        </p:nvSpPr>
        <p:spPr>
          <a:xfrm>
            <a:off x="1084521" y="486765"/>
            <a:ext cx="2030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Without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41369789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11EF58-756E-49C7-A566-ACB59BBAB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064" y="1972638"/>
            <a:ext cx="6725894" cy="33734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DEFBEC-DC91-4A88-91B4-29FACF9A1B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867" y="1972638"/>
            <a:ext cx="6725894" cy="33734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5986AE-4D5E-4385-A22E-201C46FC35B2}"/>
              </a:ext>
            </a:extLst>
          </p:cNvPr>
          <p:cNvSpPr/>
          <p:nvPr/>
        </p:nvSpPr>
        <p:spPr>
          <a:xfrm>
            <a:off x="617958" y="501134"/>
            <a:ext cx="2478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40x40 at depth 300 mm</a:t>
            </a:r>
            <a:endParaRPr lang="en-FI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50AB10-3700-4466-918D-9B5D21058294}"/>
              </a:ext>
            </a:extLst>
          </p:cNvPr>
          <p:cNvSpPr/>
          <p:nvPr/>
        </p:nvSpPr>
        <p:spPr>
          <a:xfrm>
            <a:off x="617958" y="1603306"/>
            <a:ext cx="962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Without</a:t>
            </a:r>
            <a:endParaRPr lang="en-FI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0A200D-B8B9-4CE2-9EB2-C85D3C152637}"/>
              </a:ext>
            </a:extLst>
          </p:cNvPr>
          <p:cNvSpPr/>
          <p:nvPr/>
        </p:nvSpPr>
        <p:spPr>
          <a:xfrm>
            <a:off x="6672813" y="1603306"/>
            <a:ext cx="1802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With convolution</a:t>
            </a:r>
          </a:p>
        </p:txBody>
      </p:sp>
    </p:spTree>
    <p:extLst>
      <p:ext uri="{BB962C8B-B14F-4D97-AF65-F5344CB8AC3E}">
        <p14:creationId xmlns:p14="http://schemas.microsoft.com/office/powerpoint/2010/main" val="1008152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4B284-9714-4225-A522-3FFA8FC08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Electron beam properties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2060D-8449-4229-91A6-68DD75ABD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Electron energy: 6.5MeV</a:t>
            </a:r>
          </a:p>
          <a:p>
            <a:r>
              <a:rPr lang="en-US"/>
              <a:t>Energy sigma: 0.056 MeV</a:t>
            </a:r>
          </a:p>
          <a:p>
            <a:r>
              <a:rPr lang="en-US"/>
              <a:t>Spot size: 0.6645mm x 0.7274mm</a:t>
            </a:r>
          </a:p>
          <a:p>
            <a:r>
              <a:rPr lang="en-US"/>
              <a:t>Angle divergence: 0.0573°</a:t>
            </a:r>
          </a:p>
          <a:p>
            <a:endParaRPr lang="en-US"/>
          </a:p>
          <a:p>
            <a:r>
              <a:rPr lang="en-US"/>
              <a:t>Determined by T. Ikonen</a:t>
            </a:r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673480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ACE84-E4A8-4E7E-8E45-65D1C9B35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4600"/>
            <a:ext cx="10515600" cy="1634490"/>
          </a:xfrm>
        </p:spPr>
        <p:txBody>
          <a:bodyPr/>
          <a:lstStyle/>
          <a:p>
            <a:r>
              <a:rPr lang="en-US" dirty="0"/>
              <a:t>PDDs 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2887490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1B65DFC2-2199-4099-ADF2-C7273A89C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3528" y="-712999"/>
            <a:ext cx="12240983" cy="820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361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3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D0FBF461-E92A-45BB-81CC-8B65E0458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872619" y="34257"/>
            <a:ext cx="13750078" cy="6797758"/>
          </a:xfrm>
        </p:spPr>
      </p:pic>
    </p:spTree>
    <p:extLst>
      <p:ext uri="{BB962C8B-B14F-4D97-AF65-F5344CB8AC3E}">
        <p14:creationId xmlns:p14="http://schemas.microsoft.com/office/powerpoint/2010/main" val="4112492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7F168-4114-4CF8-8008-F01E90D90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I"/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7117402E-6CC0-40E9-9B98-25C216CBD5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12" y="-569890"/>
            <a:ext cx="11556187" cy="7688716"/>
          </a:xfrm>
        </p:spPr>
      </p:pic>
    </p:spTree>
    <p:extLst>
      <p:ext uri="{BB962C8B-B14F-4D97-AF65-F5344CB8AC3E}">
        <p14:creationId xmlns:p14="http://schemas.microsoft.com/office/powerpoint/2010/main" val="2175455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92A6C-9966-4A9F-9120-3AC182671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I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415C88FB-2A5E-4967-8EFF-64A3ECE76D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50" y="-384524"/>
            <a:ext cx="11463499" cy="7627048"/>
          </a:xfrm>
        </p:spPr>
      </p:pic>
    </p:spTree>
    <p:extLst>
      <p:ext uri="{BB962C8B-B14F-4D97-AF65-F5344CB8AC3E}">
        <p14:creationId xmlns:p14="http://schemas.microsoft.com/office/powerpoint/2010/main" val="4197742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214FB203899646B03D0E1CC7C5AA84" ma:contentTypeVersion="9" ma:contentTypeDescription="Create a new document." ma:contentTypeScope="" ma:versionID="b51e09dd18aecf2fdc8ca69ce2b70fae">
  <xsd:schema xmlns:xsd="http://www.w3.org/2001/XMLSchema" xmlns:xs="http://www.w3.org/2001/XMLSchema" xmlns:p="http://schemas.microsoft.com/office/2006/metadata/properties" xmlns:ns3="95c74387-9327-4a5a-bb67-0c8404a387de" xmlns:ns4="b97c6314-ac63-4e06-ae8c-b5764050b01f" targetNamespace="http://schemas.microsoft.com/office/2006/metadata/properties" ma:root="true" ma:fieldsID="51a7eb68d83eba313a4b12aea52320d0" ns3:_="" ns4:_="">
    <xsd:import namespace="95c74387-9327-4a5a-bb67-0c8404a387de"/>
    <xsd:import namespace="b97c6314-ac63-4e06-ae8c-b5764050b01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c74387-9327-4a5a-bb67-0c8404a387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7c6314-ac63-4e06-ae8c-b5764050b01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E0D30BE-5827-4AD6-8CE7-A817C30444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5c74387-9327-4a5a-bb67-0c8404a387de"/>
    <ds:schemaRef ds:uri="b97c6314-ac63-4e06-ae8c-b5764050b01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3974A0C-4CBA-469C-8904-328D541BE50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294642C-8EF3-4493-9508-D792D35085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311</Words>
  <Application>Microsoft Office PowerPoint</Application>
  <PresentationFormat>Widescreen</PresentationFormat>
  <Paragraphs>46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Virtual Linac Validation 2020 TrueBeam 6X FFF</vt:lpstr>
      <vt:lpstr>Measured data from Antti Kulmala (2016)</vt:lpstr>
      <vt:lpstr>100 x batch:</vt:lpstr>
      <vt:lpstr>Electron beam properties</vt:lpstr>
      <vt:lpstr>PDDs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Dose profiles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Convolving the number of voxels corresponding to the detector size (±3mm)</vt:lpstr>
      <vt:lpstr>PowerPoint Presentation</vt:lpstr>
      <vt:lpstr>PowerPoint Presentation</vt:lpstr>
      <vt:lpstr>PowerPoint Presentation</vt:lpstr>
      <vt:lpstr>PowerPoint Presentation</vt:lpstr>
      <vt:lpstr>Diagonals 40x40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Linac Validation 2020 TrueBeam 6X FFF</dc:title>
  <dc:creator>Linda Elisa Laakkonen</dc:creator>
  <cp:lastModifiedBy>Linda Elisa Laakkonen</cp:lastModifiedBy>
  <cp:revision>5</cp:revision>
  <dcterms:created xsi:type="dcterms:W3CDTF">2021-01-25T08:12:40Z</dcterms:created>
  <dcterms:modified xsi:type="dcterms:W3CDTF">2021-01-25T10:57:14Z</dcterms:modified>
</cp:coreProperties>
</file>